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2" r:id="rId5"/>
    <p:sldMasterId id="2147483669" r:id="rId6"/>
    <p:sldMasterId id="2147483677" r:id="rId7"/>
    <p:sldMasterId id="2147483686" r:id="rId8"/>
  </p:sldMasterIdLst>
  <p:notesMasterIdLst>
    <p:notesMasterId r:id="rId22"/>
  </p:notesMasterIdLst>
  <p:sldIdLst>
    <p:sldId id="267" r:id="rId9"/>
    <p:sldId id="266" r:id="rId10"/>
    <p:sldId id="258" r:id="rId11"/>
    <p:sldId id="268" r:id="rId12"/>
    <p:sldId id="269" r:id="rId13"/>
    <p:sldId id="275" r:id="rId14"/>
    <p:sldId id="274" r:id="rId15"/>
    <p:sldId id="270" r:id="rId16"/>
    <p:sldId id="273" r:id="rId17"/>
    <p:sldId id="271" r:id="rId18"/>
    <p:sldId id="259" r:id="rId19"/>
    <p:sldId id="272" r:id="rId20"/>
    <p:sldId id="26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FEF1F22-E6F4-42C3-96B9-B682EADAF1BA}">
          <p14:sldIdLst>
            <p14:sldId id="267"/>
          </p14:sldIdLst>
        </p14:section>
        <p14:section name="9.1 - Reflecting on Social Action" id="{BAD05F53-6D32-4110-8A01-7D5C9E7C6D4C}">
          <p14:sldIdLst>
            <p14:sldId id="266"/>
            <p14:sldId id="258"/>
            <p14:sldId id="268"/>
          </p14:sldIdLst>
        </p14:section>
        <p14:section name="9.2 - Reflecting on skills" id="{9526105B-597E-4F44-87E0-5B54032CD466}">
          <p14:sldIdLst>
            <p14:sldId id="269"/>
            <p14:sldId id="275"/>
            <p14:sldId id="274"/>
            <p14:sldId id="270"/>
            <p14:sldId id="273"/>
          </p14:sldIdLst>
        </p14:section>
        <p14:section name="9.3 - Telling my story" id="{60D52B80-8081-4366-9C60-694EDBE8A12B}">
          <p14:sldIdLst>
            <p14:sldId id="271"/>
            <p14:sldId id="259"/>
            <p14:sldId id="272"/>
          </p14:sldIdLst>
        </p14:section>
        <p14:section name="Plenary" id="{7755A4E6-099D-4086-8D29-39CF71A49AA0}">
          <p14:sldIdLst>
            <p14:sldId id="265"/>
          </p14:sldIdLst>
        </p14:section>
      </p14:section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6A98D29-5AE6-D9AA-EA82-AF38D7C4F9C9}" name="Amanda Joyce" initials="AJ" userId="S::amanda@firstgive.co.uk::13179316-f159-4753-81b2-f15f6d54d536" providerId="AD"/>
  <p188:author id="{73E7E73C-98B3-40F4-FCD2-77ED4DAFCBE6}" name="Sophie Willowes" initials="SW" userId="S::sophiew@firstgive.co.uk::3f4479c9-d5e6-4584-95de-dd8cd0c5168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22674"/>
    <a:srgbClr val="28B9CD"/>
    <a:srgbClr val="EF79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585492-618E-4C31-8C15-CCC6AD456069}" v="11" dt="2026-01-09T12:28:26.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Joyce" userId="13179316-f159-4753-81b2-f15f6d54d536" providerId="ADAL" clId="{738B49FF-F02F-43CE-9DC4-E43A809A72C3}"/>
    <pc:docChg chg="custSel addSld delSld modSld sldOrd">
      <pc:chgData name="Amanda Joyce" userId="13179316-f159-4753-81b2-f15f6d54d536" providerId="ADAL" clId="{738B49FF-F02F-43CE-9DC4-E43A809A72C3}" dt="2025-12-18T08:31:13.951" v="1922" actId="33524"/>
      <pc:docMkLst>
        <pc:docMk/>
      </pc:docMkLst>
      <pc:sldChg chg="modSp mod modCm modNotesTx">
        <pc:chgData name="Amanda Joyce" userId="13179316-f159-4753-81b2-f15f6d54d536" providerId="ADAL" clId="{738B49FF-F02F-43CE-9DC4-E43A809A72C3}" dt="2025-12-18T08:30:22.071" v="1921" actId="33524"/>
        <pc:sldMkLst>
          <pc:docMk/>
          <pc:sldMk cId="1648956252" sldId="258"/>
        </pc:sldMkLst>
        <pc:spChg chg="mod">
          <ac:chgData name="Amanda Joyce" userId="13179316-f159-4753-81b2-f15f6d54d536" providerId="ADAL" clId="{738B49FF-F02F-43CE-9DC4-E43A809A72C3}" dt="2025-12-18T08:30:22.071" v="1921" actId="33524"/>
          <ac:spMkLst>
            <pc:docMk/>
            <pc:sldMk cId="1648956252" sldId="258"/>
            <ac:spMk id="3" creationId="{AC0A990B-A2E8-4FFB-8BF1-FD07B93E04AB}"/>
          </ac:spMkLst>
        </pc:spChg>
        <pc:extLst>
          <p:ext xmlns:p="http://schemas.openxmlformats.org/presentationml/2006/main" uri="{D6D511B9-2390-475A-947B-AFAB55BFBCF1}">
            <pc226:cmChg xmlns:pc226="http://schemas.microsoft.com/office/powerpoint/2022/06/main/command" chg="mod">
              <pc226:chgData name="Amanda Joyce" userId="13179316-f159-4753-81b2-f15f6d54d536" providerId="ADAL" clId="{738B49FF-F02F-43CE-9DC4-E43A809A72C3}" dt="2025-12-18T08:30:22.071" v="1921" actId="33524"/>
              <pc2:cmMkLst xmlns:pc2="http://schemas.microsoft.com/office/powerpoint/2019/9/main/command">
                <pc:docMk/>
                <pc:sldMk cId="1648956252" sldId="258"/>
                <pc2:cmMk id="{79650121-E888-4351-A3C7-D3DE64E17B84}"/>
              </pc2:cmMkLst>
            </pc226:cmChg>
          </p:ext>
        </pc:extLst>
      </pc:sldChg>
      <pc:sldChg chg="modSp mod modCm modNotesTx">
        <pc:chgData name="Amanda Joyce" userId="13179316-f159-4753-81b2-f15f6d54d536" providerId="ADAL" clId="{738B49FF-F02F-43CE-9DC4-E43A809A72C3}" dt="2025-12-17T08:27:50.369" v="1920" actId="20577"/>
        <pc:sldMkLst>
          <pc:docMk/>
          <pc:sldMk cId="1210093772" sldId="268"/>
        </pc:sldMkLst>
        <pc:spChg chg="mod">
          <ac:chgData name="Amanda Joyce" userId="13179316-f159-4753-81b2-f15f6d54d536" providerId="ADAL" clId="{738B49FF-F02F-43CE-9DC4-E43A809A72C3}" dt="2025-12-17T08:27:50.369" v="1920" actId="20577"/>
          <ac:spMkLst>
            <pc:docMk/>
            <pc:sldMk cId="1210093772" sldId="268"/>
            <ac:spMk id="2" creationId="{7F1F6C57-7DE1-B2B4-AEA7-8BAD9CCE2F25}"/>
          </ac:spMkLst>
        </pc:spChg>
        <pc:spChg chg="mod">
          <ac:chgData name="Amanda Joyce" userId="13179316-f159-4753-81b2-f15f6d54d536" providerId="ADAL" clId="{738B49FF-F02F-43CE-9DC4-E43A809A72C3}" dt="2025-12-17T08:27:36.148" v="1918" actId="20577"/>
          <ac:spMkLst>
            <pc:docMk/>
            <pc:sldMk cId="1210093772" sldId="268"/>
            <ac:spMk id="4" creationId="{A298AADA-CA91-4DB1-B989-AA6A9E6891D2}"/>
          </ac:spMkLst>
        </pc:spChg>
        <pc:spChg chg="mod">
          <ac:chgData name="Amanda Joyce" userId="13179316-f159-4753-81b2-f15f6d54d536" providerId="ADAL" clId="{738B49FF-F02F-43CE-9DC4-E43A809A72C3}" dt="2025-12-17T08:27:26.279" v="1916" actId="20577"/>
          <ac:spMkLst>
            <pc:docMk/>
            <pc:sldMk cId="1210093772" sldId="268"/>
            <ac:spMk id="5" creationId="{363593A0-32B0-506D-9843-FD51ABCA4649}"/>
          </ac:spMkLst>
        </pc:spChg>
        <pc:extLst>
          <p:ext xmlns:p="http://schemas.openxmlformats.org/presentationml/2006/main" uri="{D6D511B9-2390-475A-947B-AFAB55BFBCF1}">
            <pc226:cmChg xmlns:pc226="http://schemas.microsoft.com/office/powerpoint/2022/06/main/command" chg="mod">
              <pc226:chgData name="Amanda Joyce" userId="13179316-f159-4753-81b2-f15f6d54d536" providerId="ADAL" clId="{738B49FF-F02F-43CE-9DC4-E43A809A72C3}" dt="2025-12-17T08:27:50.369" v="1920" actId="20577"/>
              <pc2:cmMkLst xmlns:pc2="http://schemas.microsoft.com/office/powerpoint/2019/9/main/command">
                <pc:docMk/>
                <pc:sldMk cId="1210093772" sldId="268"/>
                <pc2:cmMk id="{976CAED4-621C-46F2-8E9E-4362CBBC0180}"/>
              </pc2:cmMkLst>
            </pc226:cmChg>
          </p:ext>
        </pc:extLst>
      </pc:sldChg>
      <pc:sldChg chg="modSp mod ord">
        <pc:chgData name="Amanda Joyce" userId="13179316-f159-4753-81b2-f15f6d54d536" providerId="ADAL" clId="{738B49FF-F02F-43CE-9DC4-E43A809A72C3}" dt="2025-12-18T08:31:13.951" v="1922" actId="33524"/>
        <pc:sldMkLst>
          <pc:docMk/>
          <pc:sldMk cId="3288239051" sldId="271"/>
        </pc:sldMkLst>
        <pc:spChg chg="mod">
          <ac:chgData name="Amanda Joyce" userId="13179316-f159-4753-81b2-f15f6d54d536" providerId="ADAL" clId="{738B49FF-F02F-43CE-9DC4-E43A809A72C3}" dt="2025-12-18T08:31:13.951" v="1922" actId="33524"/>
          <ac:spMkLst>
            <pc:docMk/>
            <pc:sldMk cId="3288239051" sldId="271"/>
            <ac:spMk id="16" creationId="{76EFEEC1-01D6-86DA-B356-E9F4DF04CBA9}"/>
          </ac:spMkLst>
        </pc:spChg>
      </pc:sldChg>
    </pc:docChg>
  </pc:docChgLst>
  <pc:docChgLst>
    <pc:chgData name="Michael Anderson" userId="b44d9cf7-c2a3-49aa-8bc6-ab44654cdb74" providerId="ADAL" clId="{4C9469C7-6E8B-45D8-9FE9-D8CC31E65F7B}"/>
    <pc:docChg chg="undo custSel addSld delSld modSld sldOrd addSection modSection">
      <pc:chgData name="Michael Anderson" userId="b44d9cf7-c2a3-49aa-8bc6-ab44654cdb74" providerId="ADAL" clId="{4C9469C7-6E8B-45D8-9FE9-D8CC31E65F7B}" dt="2026-01-09T12:28:26.536" v="4393" actId="255"/>
      <pc:docMkLst>
        <pc:docMk/>
      </pc:docMkLst>
      <pc:sldChg chg="addSp modSp mod">
        <pc:chgData name="Michael Anderson" userId="b44d9cf7-c2a3-49aa-8bc6-ab44654cdb74" providerId="ADAL" clId="{4C9469C7-6E8B-45D8-9FE9-D8CC31E65F7B}" dt="2025-12-19T09:55:34.889" v="3128" actId="20577"/>
        <pc:sldMkLst>
          <pc:docMk/>
          <pc:sldMk cId="1648956252" sldId="258"/>
        </pc:sldMkLst>
        <pc:spChg chg="add mod">
          <ac:chgData name="Michael Anderson" userId="b44d9cf7-c2a3-49aa-8bc6-ab44654cdb74" providerId="ADAL" clId="{4C9469C7-6E8B-45D8-9FE9-D8CC31E65F7B}" dt="2025-12-19T09:54:28.695" v="3094" actId="207"/>
          <ac:spMkLst>
            <pc:docMk/>
            <pc:sldMk cId="1648956252" sldId="258"/>
            <ac:spMk id="2" creationId="{2A9888ED-A4BE-7DDB-5B12-9C92645DD78A}"/>
          </ac:spMkLst>
        </pc:spChg>
        <pc:spChg chg="add mod">
          <ac:chgData name="Michael Anderson" userId="b44d9cf7-c2a3-49aa-8bc6-ab44654cdb74" providerId="ADAL" clId="{4C9469C7-6E8B-45D8-9FE9-D8CC31E65F7B}" dt="2025-12-19T09:55:34.889" v="3128" actId="20577"/>
          <ac:spMkLst>
            <pc:docMk/>
            <pc:sldMk cId="1648956252" sldId="258"/>
            <ac:spMk id="5" creationId="{4CD7EB49-DD07-495D-0E6C-6D6421F06BEF}"/>
          </ac:spMkLst>
        </pc:spChg>
      </pc:sldChg>
      <pc:sldChg chg="addSp modSp mod modNotesTx">
        <pc:chgData name="Michael Anderson" userId="b44d9cf7-c2a3-49aa-8bc6-ab44654cdb74" providerId="ADAL" clId="{4C9469C7-6E8B-45D8-9FE9-D8CC31E65F7B}" dt="2026-01-05T09:49:40.067" v="4258" actId="20577"/>
        <pc:sldMkLst>
          <pc:docMk/>
          <pc:sldMk cId="1003756366" sldId="259"/>
        </pc:sldMkLst>
        <pc:spChg chg="mod">
          <ac:chgData name="Michael Anderson" userId="b44d9cf7-c2a3-49aa-8bc6-ab44654cdb74" providerId="ADAL" clId="{4C9469C7-6E8B-45D8-9FE9-D8CC31E65F7B}" dt="2026-01-05T09:46:15.483" v="3897" actId="113"/>
          <ac:spMkLst>
            <pc:docMk/>
            <pc:sldMk cId="1003756366" sldId="259"/>
            <ac:spMk id="3" creationId="{DC776A19-7ADA-4D6D-8FE9-A0BA4FF23464}"/>
          </ac:spMkLst>
        </pc:spChg>
        <pc:spChg chg="add mod">
          <ac:chgData name="Michael Anderson" userId="b44d9cf7-c2a3-49aa-8bc6-ab44654cdb74" providerId="ADAL" clId="{4C9469C7-6E8B-45D8-9FE9-D8CC31E65F7B}" dt="2025-12-19T09:54:58.602" v="3102"/>
          <ac:spMkLst>
            <pc:docMk/>
            <pc:sldMk cId="1003756366" sldId="259"/>
            <ac:spMk id="4" creationId="{DFC966A8-6B6E-0BFE-4D5D-2FD299655CBC}"/>
          </ac:spMkLst>
        </pc:spChg>
        <pc:spChg chg="add mod">
          <ac:chgData name="Michael Anderson" userId="b44d9cf7-c2a3-49aa-8bc6-ab44654cdb74" providerId="ADAL" clId="{4C9469C7-6E8B-45D8-9FE9-D8CC31E65F7B}" dt="2025-12-19T09:57:12.301" v="3206"/>
          <ac:spMkLst>
            <pc:docMk/>
            <pc:sldMk cId="1003756366" sldId="259"/>
            <ac:spMk id="6" creationId="{BC617414-5310-C670-2B43-29ACBAB894F5}"/>
          </ac:spMkLst>
        </pc:spChg>
      </pc:sldChg>
      <pc:sldChg chg="addSp delSp modSp mod">
        <pc:chgData name="Michael Anderson" userId="b44d9cf7-c2a3-49aa-8bc6-ab44654cdb74" providerId="ADAL" clId="{4C9469C7-6E8B-45D8-9FE9-D8CC31E65F7B}" dt="2026-01-05T10:24:07.501" v="4375" actId="114"/>
        <pc:sldMkLst>
          <pc:docMk/>
          <pc:sldMk cId="3799082531" sldId="265"/>
        </pc:sldMkLst>
        <pc:spChg chg="add mod">
          <ac:chgData name="Michael Anderson" userId="b44d9cf7-c2a3-49aa-8bc6-ab44654cdb74" providerId="ADAL" clId="{4C9469C7-6E8B-45D8-9FE9-D8CC31E65F7B}" dt="2025-12-19T09:55:02.969" v="3104"/>
          <ac:spMkLst>
            <pc:docMk/>
            <pc:sldMk cId="3799082531" sldId="265"/>
            <ac:spMk id="2" creationId="{BBF44EE8-5B18-9258-6A46-2D6C898E5F0B}"/>
          </ac:spMkLst>
        </pc:spChg>
        <pc:spChg chg="mod">
          <ac:chgData name="Michael Anderson" userId="b44d9cf7-c2a3-49aa-8bc6-ab44654cdb74" providerId="ADAL" clId="{4C9469C7-6E8B-45D8-9FE9-D8CC31E65F7B}" dt="2026-01-05T10:24:07.501" v="4375" actId="114"/>
          <ac:spMkLst>
            <pc:docMk/>
            <pc:sldMk cId="3799082531" sldId="265"/>
            <ac:spMk id="3" creationId="{972BDB63-2CB8-4298-9101-BFD5469277A8}"/>
          </ac:spMkLst>
        </pc:spChg>
        <pc:spChg chg="add mod">
          <ac:chgData name="Michael Anderson" userId="b44d9cf7-c2a3-49aa-8bc6-ab44654cdb74" providerId="ADAL" clId="{4C9469C7-6E8B-45D8-9FE9-D8CC31E65F7B}" dt="2026-01-05T10:23:28.359" v="4262" actId="2085"/>
          <ac:spMkLst>
            <pc:docMk/>
            <pc:sldMk cId="3799082531" sldId="265"/>
            <ac:spMk id="4" creationId="{2D18B2E1-94EC-36D5-F4BE-68A98553A3E2}"/>
          </ac:spMkLst>
        </pc:spChg>
      </pc:sldChg>
      <pc:sldChg chg="delSp modSp mod">
        <pc:chgData name="Michael Anderson" userId="b44d9cf7-c2a3-49aa-8bc6-ab44654cdb74" providerId="ADAL" clId="{4C9469C7-6E8B-45D8-9FE9-D8CC31E65F7B}" dt="2026-01-09T12:28:26.536" v="4393" actId="255"/>
        <pc:sldMkLst>
          <pc:docMk/>
          <pc:sldMk cId="592309192" sldId="266"/>
        </pc:sldMkLst>
        <pc:spChg chg="mod ord">
          <ac:chgData name="Michael Anderson" userId="b44d9cf7-c2a3-49aa-8bc6-ab44654cdb74" providerId="ADAL" clId="{4C9469C7-6E8B-45D8-9FE9-D8CC31E65F7B}" dt="2025-12-19T09:47:57.454" v="2949" actId="167"/>
          <ac:spMkLst>
            <pc:docMk/>
            <pc:sldMk cId="592309192" sldId="266"/>
            <ac:spMk id="4" creationId="{B43A48A3-637D-3547-8F2F-8A8904655AD5}"/>
          </ac:spMkLst>
        </pc:spChg>
        <pc:spChg chg="mod">
          <ac:chgData name="Michael Anderson" userId="b44d9cf7-c2a3-49aa-8bc6-ab44654cdb74" providerId="ADAL" clId="{4C9469C7-6E8B-45D8-9FE9-D8CC31E65F7B}" dt="2025-12-19T09:55:28.023" v="3124" actId="1038"/>
          <ac:spMkLst>
            <pc:docMk/>
            <pc:sldMk cId="592309192" sldId="266"/>
            <ac:spMk id="6" creationId="{88B63E0A-7F37-6D28-7C9A-27EAFBF8AF34}"/>
          </ac:spMkLst>
        </pc:spChg>
        <pc:spChg chg="mod">
          <ac:chgData name="Michael Anderson" userId="b44d9cf7-c2a3-49aa-8bc6-ab44654cdb74" providerId="ADAL" clId="{4C9469C7-6E8B-45D8-9FE9-D8CC31E65F7B}" dt="2026-01-09T12:28:26.536" v="4393" actId="255"/>
          <ac:spMkLst>
            <pc:docMk/>
            <pc:sldMk cId="592309192" sldId="266"/>
            <ac:spMk id="17" creationId="{33403C52-4DB4-B410-CE29-086DC53E56A3}"/>
          </ac:spMkLst>
        </pc:spChg>
      </pc:sldChg>
      <pc:sldChg chg="addSp modSp mod">
        <pc:chgData name="Michael Anderson" userId="b44d9cf7-c2a3-49aa-8bc6-ab44654cdb74" providerId="ADAL" clId="{4C9469C7-6E8B-45D8-9FE9-D8CC31E65F7B}" dt="2025-12-19T09:58:31.307" v="3233" actId="20577"/>
        <pc:sldMkLst>
          <pc:docMk/>
          <pc:sldMk cId="784566737" sldId="267"/>
        </pc:sldMkLst>
        <pc:spChg chg="add mod">
          <ac:chgData name="Michael Anderson" userId="b44d9cf7-c2a3-49aa-8bc6-ab44654cdb74" providerId="ADAL" clId="{4C9469C7-6E8B-45D8-9FE9-D8CC31E65F7B}" dt="2025-12-19T09:58:31.307" v="3233" actId="20577"/>
          <ac:spMkLst>
            <pc:docMk/>
            <pc:sldMk cId="784566737" sldId="267"/>
            <ac:spMk id="2" creationId="{9BD125AD-E905-E941-1207-C19B72678156}"/>
          </ac:spMkLst>
        </pc:spChg>
      </pc:sldChg>
      <pc:sldChg chg="addSp modSp mod modShow">
        <pc:chgData name="Michael Anderson" userId="b44d9cf7-c2a3-49aa-8bc6-ab44654cdb74" providerId="ADAL" clId="{4C9469C7-6E8B-45D8-9FE9-D8CC31E65F7B}" dt="2025-12-19T09:55:39.537" v="3129"/>
        <pc:sldMkLst>
          <pc:docMk/>
          <pc:sldMk cId="1210093772" sldId="268"/>
        </pc:sldMkLst>
        <pc:spChg chg="add mod">
          <ac:chgData name="Michael Anderson" userId="b44d9cf7-c2a3-49aa-8bc6-ab44654cdb74" providerId="ADAL" clId="{4C9469C7-6E8B-45D8-9FE9-D8CC31E65F7B}" dt="2025-12-19T09:54:38.372" v="3095"/>
          <ac:spMkLst>
            <pc:docMk/>
            <pc:sldMk cId="1210093772" sldId="268"/>
            <ac:spMk id="6" creationId="{F0C25E1E-F23F-7486-0117-1820114D07B6}"/>
          </ac:spMkLst>
        </pc:spChg>
        <pc:spChg chg="add mod">
          <ac:chgData name="Michael Anderson" userId="b44d9cf7-c2a3-49aa-8bc6-ab44654cdb74" providerId="ADAL" clId="{4C9469C7-6E8B-45D8-9FE9-D8CC31E65F7B}" dt="2025-12-19T09:55:39.537" v="3129"/>
          <ac:spMkLst>
            <pc:docMk/>
            <pc:sldMk cId="1210093772" sldId="268"/>
            <ac:spMk id="7" creationId="{72A37892-DE81-A70E-9411-7D6D6C842FFB}"/>
          </ac:spMkLst>
        </pc:spChg>
      </pc:sldChg>
      <pc:sldChg chg="addSp modSp mod ord">
        <pc:chgData name="Michael Anderson" userId="b44d9cf7-c2a3-49aa-8bc6-ab44654cdb74" providerId="ADAL" clId="{4C9469C7-6E8B-45D8-9FE9-D8CC31E65F7B}" dt="2025-12-19T09:56:14.993" v="3170" actId="20577"/>
        <pc:sldMkLst>
          <pc:docMk/>
          <pc:sldMk cId="3650459430" sldId="269"/>
        </pc:sldMkLst>
        <pc:spChg chg="add mod">
          <ac:chgData name="Michael Anderson" userId="b44d9cf7-c2a3-49aa-8bc6-ab44654cdb74" providerId="ADAL" clId="{4C9469C7-6E8B-45D8-9FE9-D8CC31E65F7B}" dt="2025-12-19T09:54:39.494" v="3096"/>
          <ac:spMkLst>
            <pc:docMk/>
            <pc:sldMk cId="3650459430" sldId="269"/>
            <ac:spMk id="2" creationId="{5B93F516-8CB6-A5A4-CC9D-53C94542095B}"/>
          </ac:spMkLst>
        </pc:spChg>
        <pc:spChg chg="add mod">
          <ac:chgData name="Michael Anderson" userId="b44d9cf7-c2a3-49aa-8bc6-ab44654cdb74" providerId="ADAL" clId="{4C9469C7-6E8B-45D8-9FE9-D8CC31E65F7B}" dt="2025-12-19T09:56:14.993" v="3170" actId="20577"/>
          <ac:spMkLst>
            <pc:docMk/>
            <pc:sldMk cId="3650459430" sldId="269"/>
            <ac:spMk id="4" creationId="{59026D59-5B65-DEAB-3939-C4D04B15D673}"/>
          </ac:spMkLst>
        </pc:spChg>
      </pc:sldChg>
      <pc:sldChg chg="addSp modSp mod modAnim modNotesTx">
        <pc:chgData name="Michael Anderson" userId="b44d9cf7-c2a3-49aa-8bc6-ab44654cdb74" providerId="ADAL" clId="{4C9469C7-6E8B-45D8-9FE9-D8CC31E65F7B}" dt="2025-12-19T09:58:14.654" v="3225" actId="20577"/>
        <pc:sldMkLst>
          <pc:docMk/>
          <pc:sldMk cId="788235463" sldId="270"/>
        </pc:sldMkLst>
        <pc:spChg chg="add mod">
          <ac:chgData name="Michael Anderson" userId="b44d9cf7-c2a3-49aa-8bc6-ab44654cdb74" providerId="ADAL" clId="{4C9469C7-6E8B-45D8-9FE9-D8CC31E65F7B}" dt="2025-12-19T09:54:49.346" v="3099"/>
          <ac:spMkLst>
            <pc:docMk/>
            <pc:sldMk cId="788235463" sldId="270"/>
            <ac:spMk id="2" creationId="{7C733103-60E9-46EF-F459-72E891FDBFB5}"/>
          </ac:spMkLst>
        </pc:spChg>
        <pc:spChg chg="add mod">
          <ac:chgData name="Michael Anderson" userId="b44d9cf7-c2a3-49aa-8bc6-ab44654cdb74" providerId="ADAL" clId="{4C9469C7-6E8B-45D8-9FE9-D8CC31E65F7B}" dt="2025-12-19T09:58:14.654" v="3225" actId="20577"/>
          <ac:spMkLst>
            <pc:docMk/>
            <pc:sldMk cId="788235463" sldId="270"/>
            <ac:spMk id="3" creationId="{00A96076-EAC0-2192-74AD-97774A2712AD}"/>
          </ac:spMkLst>
        </pc:spChg>
        <pc:spChg chg="mod">
          <ac:chgData name="Michael Anderson" userId="b44d9cf7-c2a3-49aa-8bc6-ab44654cdb74" providerId="ADAL" clId="{4C9469C7-6E8B-45D8-9FE9-D8CC31E65F7B}" dt="2025-12-18T13:02:42.991" v="1112" actId="207"/>
          <ac:spMkLst>
            <pc:docMk/>
            <pc:sldMk cId="788235463" sldId="270"/>
            <ac:spMk id="15" creationId="{86BF830F-2C90-4227-8F62-B25FA022EB39}"/>
          </ac:spMkLst>
        </pc:spChg>
        <pc:spChg chg="mod">
          <ac:chgData name="Michael Anderson" userId="b44d9cf7-c2a3-49aa-8bc6-ab44654cdb74" providerId="ADAL" clId="{4C9469C7-6E8B-45D8-9FE9-D8CC31E65F7B}" dt="2025-12-18T13:00:34.312" v="1072" actId="14100"/>
          <ac:spMkLst>
            <pc:docMk/>
            <pc:sldMk cId="788235463" sldId="270"/>
            <ac:spMk id="16" creationId="{C74B4CC8-1553-67F6-AB4E-BB3B85C195E0}"/>
          </ac:spMkLst>
        </pc:spChg>
      </pc:sldChg>
      <pc:sldChg chg="addSp modSp mod">
        <pc:chgData name="Michael Anderson" userId="b44d9cf7-c2a3-49aa-8bc6-ab44654cdb74" providerId="ADAL" clId="{4C9469C7-6E8B-45D8-9FE9-D8CC31E65F7B}" dt="2025-12-19T10:12:02.266" v="3724" actId="20577"/>
        <pc:sldMkLst>
          <pc:docMk/>
          <pc:sldMk cId="3288239051" sldId="271"/>
        </pc:sldMkLst>
        <pc:spChg chg="add mod">
          <ac:chgData name="Michael Anderson" userId="b44d9cf7-c2a3-49aa-8bc6-ab44654cdb74" providerId="ADAL" clId="{4C9469C7-6E8B-45D8-9FE9-D8CC31E65F7B}" dt="2025-12-19T09:54:56.037" v="3101"/>
          <ac:spMkLst>
            <pc:docMk/>
            <pc:sldMk cId="3288239051" sldId="271"/>
            <ac:spMk id="2" creationId="{39F4C88C-DB5A-6BE6-CA98-3C54BC9544BE}"/>
          </ac:spMkLst>
        </pc:spChg>
        <pc:spChg chg="add mod">
          <ac:chgData name="Michael Anderson" userId="b44d9cf7-c2a3-49aa-8bc6-ab44654cdb74" providerId="ADAL" clId="{4C9469C7-6E8B-45D8-9FE9-D8CC31E65F7B}" dt="2025-12-19T09:57:05.983" v="3205" actId="20577"/>
          <ac:spMkLst>
            <pc:docMk/>
            <pc:sldMk cId="3288239051" sldId="271"/>
            <ac:spMk id="3" creationId="{F3A1AE2E-1DF1-6B52-C5EA-E3C3324C7524}"/>
          </ac:spMkLst>
        </pc:spChg>
        <pc:spChg chg="mod">
          <ac:chgData name="Michael Anderson" userId="b44d9cf7-c2a3-49aa-8bc6-ab44654cdb74" providerId="ADAL" clId="{4C9469C7-6E8B-45D8-9FE9-D8CC31E65F7B}" dt="2025-12-19T09:59:44.075" v="3240" actId="20577"/>
          <ac:spMkLst>
            <pc:docMk/>
            <pc:sldMk cId="3288239051" sldId="271"/>
            <ac:spMk id="15" creationId="{766B58C1-588C-8970-D2C0-66CA11222E30}"/>
          </ac:spMkLst>
        </pc:spChg>
        <pc:spChg chg="mod">
          <ac:chgData name="Michael Anderson" userId="b44d9cf7-c2a3-49aa-8bc6-ab44654cdb74" providerId="ADAL" clId="{4C9469C7-6E8B-45D8-9FE9-D8CC31E65F7B}" dt="2025-12-19T10:12:02.266" v="3724" actId="20577"/>
          <ac:spMkLst>
            <pc:docMk/>
            <pc:sldMk cId="3288239051" sldId="271"/>
            <ac:spMk id="16" creationId="{76EFEEC1-01D6-86DA-B356-E9F4DF04CBA9}"/>
          </ac:spMkLst>
        </pc:spChg>
      </pc:sldChg>
      <pc:sldChg chg="addSp modSp mod ord">
        <pc:chgData name="Michael Anderson" userId="b44d9cf7-c2a3-49aa-8bc6-ab44654cdb74" providerId="ADAL" clId="{4C9469C7-6E8B-45D8-9FE9-D8CC31E65F7B}" dt="2026-01-05T10:24:57.555" v="4382" actId="20577"/>
        <pc:sldMkLst>
          <pc:docMk/>
          <pc:sldMk cId="4160320552" sldId="272"/>
        </pc:sldMkLst>
        <pc:spChg chg="mod">
          <ac:chgData name="Michael Anderson" userId="b44d9cf7-c2a3-49aa-8bc6-ab44654cdb74" providerId="ADAL" clId="{4C9469C7-6E8B-45D8-9FE9-D8CC31E65F7B}" dt="2026-01-05T10:24:57.555" v="4382" actId="20577"/>
          <ac:spMkLst>
            <pc:docMk/>
            <pc:sldMk cId="4160320552" sldId="272"/>
            <ac:spMk id="3" creationId="{3B813936-1932-EF82-4304-A8B9DD5A5C72}"/>
          </ac:spMkLst>
        </pc:spChg>
        <pc:spChg chg="add mod">
          <ac:chgData name="Michael Anderson" userId="b44d9cf7-c2a3-49aa-8bc6-ab44654cdb74" providerId="ADAL" clId="{4C9469C7-6E8B-45D8-9FE9-D8CC31E65F7B}" dt="2025-12-19T09:55:01.003" v="3103"/>
          <ac:spMkLst>
            <pc:docMk/>
            <pc:sldMk cId="4160320552" sldId="272"/>
            <ac:spMk id="4" creationId="{08826F41-9557-CD69-8012-56EA309C7AE3}"/>
          </ac:spMkLst>
        </pc:spChg>
        <pc:spChg chg="add mod">
          <ac:chgData name="Michael Anderson" userId="b44d9cf7-c2a3-49aa-8bc6-ab44654cdb74" providerId="ADAL" clId="{4C9469C7-6E8B-45D8-9FE9-D8CC31E65F7B}" dt="2025-12-19T09:57:14.941" v="3207"/>
          <ac:spMkLst>
            <pc:docMk/>
            <pc:sldMk cId="4160320552" sldId="272"/>
            <ac:spMk id="6" creationId="{3AFDB508-50AF-DDAF-CEF9-96F9EE6111D8}"/>
          </ac:spMkLst>
        </pc:spChg>
      </pc:sldChg>
      <pc:sldChg chg="addSp modSp mod modNotesTx">
        <pc:chgData name="Michael Anderson" userId="b44d9cf7-c2a3-49aa-8bc6-ab44654cdb74" providerId="ADAL" clId="{4C9469C7-6E8B-45D8-9FE9-D8CC31E65F7B}" dt="2025-12-19T10:07:45.104" v="3720" actId="20577"/>
        <pc:sldMkLst>
          <pc:docMk/>
          <pc:sldMk cId="908493470" sldId="273"/>
        </pc:sldMkLst>
        <pc:spChg chg="add mod">
          <ac:chgData name="Michael Anderson" userId="b44d9cf7-c2a3-49aa-8bc6-ab44654cdb74" providerId="ADAL" clId="{4C9469C7-6E8B-45D8-9FE9-D8CC31E65F7B}" dt="2025-12-19T09:54:51.134" v="3100"/>
          <ac:spMkLst>
            <pc:docMk/>
            <pc:sldMk cId="908493470" sldId="273"/>
            <ac:spMk id="2" creationId="{21146D0D-6EA1-E268-2413-6B448478E9E5}"/>
          </ac:spMkLst>
        </pc:spChg>
        <pc:spChg chg="mod">
          <ac:chgData name="Michael Anderson" userId="b44d9cf7-c2a3-49aa-8bc6-ab44654cdb74" providerId="ADAL" clId="{4C9469C7-6E8B-45D8-9FE9-D8CC31E65F7B}" dt="2025-12-18T12:46:11.264" v="205" actId="14100"/>
          <ac:spMkLst>
            <pc:docMk/>
            <pc:sldMk cId="908493470" sldId="273"/>
            <ac:spMk id="3" creationId="{9E5D4ECF-F576-36ED-924A-552CF9CBEC00}"/>
          </ac:spMkLst>
        </pc:spChg>
        <pc:spChg chg="add mod">
          <ac:chgData name="Michael Anderson" userId="b44d9cf7-c2a3-49aa-8bc6-ab44654cdb74" providerId="ADAL" clId="{4C9469C7-6E8B-45D8-9FE9-D8CC31E65F7B}" dt="2025-12-19T09:58:10.348" v="3222" actId="20577"/>
          <ac:spMkLst>
            <pc:docMk/>
            <pc:sldMk cId="908493470" sldId="273"/>
            <ac:spMk id="4" creationId="{686FBB69-0244-0153-711F-C523E2959290}"/>
          </ac:spMkLst>
        </pc:spChg>
        <pc:spChg chg="mod">
          <ac:chgData name="Michael Anderson" userId="b44d9cf7-c2a3-49aa-8bc6-ab44654cdb74" providerId="ADAL" clId="{4C9469C7-6E8B-45D8-9FE9-D8CC31E65F7B}" dt="2025-12-18T13:16:01.541" v="2669" actId="404"/>
          <ac:spMkLst>
            <pc:docMk/>
            <pc:sldMk cId="908493470" sldId="273"/>
            <ac:spMk id="15" creationId="{F99377EA-B23A-BE04-0176-314030B33B03}"/>
          </ac:spMkLst>
        </pc:spChg>
      </pc:sldChg>
      <pc:sldChg chg="addSp modSp modNotesTx">
        <pc:chgData name="Michael Anderson" userId="b44d9cf7-c2a3-49aa-8bc6-ab44654cdb74" providerId="ADAL" clId="{4C9469C7-6E8B-45D8-9FE9-D8CC31E65F7B}" dt="2025-12-19T09:56:24.264" v="3172"/>
        <pc:sldMkLst>
          <pc:docMk/>
          <pc:sldMk cId="827120792" sldId="274"/>
        </pc:sldMkLst>
        <pc:spChg chg="add mod">
          <ac:chgData name="Michael Anderson" userId="b44d9cf7-c2a3-49aa-8bc6-ab44654cdb74" providerId="ADAL" clId="{4C9469C7-6E8B-45D8-9FE9-D8CC31E65F7B}" dt="2025-12-19T09:54:46.931" v="3098"/>
          <ac:spMkLst>
            <pc:docMk/>
            <pc:sldMk cId="827120792" sldId="274"/>
            <ac:spMk id="4" creationId="{FC098DFE-73D0-DB66-86E6-16E8B61C868B}"/>
          </ac:spMkLst>
        </pc:spChg>
        <pc:spChg chg="add mod">
          <ac:chgData name="Michael Anderson" userId="b44d9cf7-c2a3-49aa-8bc6-ab44654cdb74" providerId="ADAL" clId="{4C9469C7-6E8B-45D8-9FE9-D8CC31E65F7B}" dt="2025-12-19T09:56:24.264" v="3172"/>
          <ac:spMkLst>
            <pc:docMk/>
            <pc:sldMk cId="827120792" sldId="274"/>
            <ac:spMk id="6" creationId="{4BB38C2A-604D-4F49-D3B8-7E5A71D6B4F3}"/>
          </ac:spMkLst>
        </pc:spChg>
      </pc:sldChg>
      <pc:sldChg chg="addSp modSp">
        <pc:chgData name="Michael Anderson" userId="b44d9cf7-c2a3-49aa-8bc6-ab44654cdb74" providerId="ADAL" clId="{4C9469C7-6E8B-45D8-9FE9-D8CC31E65F7B}" dt="2025-12-19T09:56:19.031" v="3171"/>
        <pc:sldMkLst>
          <pc:docMk/>
          <pc:sldMk cId="3884020803" sldId="275"/>
        </pc:sldMkLst>
        <pc:spChg chg="add mod">
          <ac:chgData name="Michael Anderson" userId="b44d9cf7-c2a3-49aa-8bc6-ab44654cdb74" providerId="ADAL" clId="{4C9469C7-6E8B-45D8-9FE9-D8CC31E65F7B}" dt="2025-12-19T09:54:45.088" v="3097"/>
          <ac:spMkLst>
            <pc:docMk/>
            <pc:sldMk cId="3884020803" sldId="275"/>
            <ac:spMk id="2" creationId="{A7B7D36B-170D-CEC6-F782-FFCB90F839F8}"/>
          </ac:spMkLst>
        </pc:spChg>
        <pc:spChg chg="add mod">
          <ac:chgData name="Michael Anderson" userId="b44d9cf7-c2a3-49aa-8bc6-ab44654cdb74" providerId="ADAL" clId="{4C9469C7-6E8B-45D8-9FE9-D8CC31E65F7B}" dt="2025-12-19T09:56:19.031" v="3171"/>
          <ac:spMkLst>
            <pc:docMk/>
            <pc:sldMk cId="3884020803" sldId="275"/>
            <ac:spMk id="6" creationId="{675B6231-C000-F694-22CB-1012A57D4415}"/>
          </ac:spMkLst>
        </pc:spChg>
      </pc:sldChg>
    </pc:docChg>
  </pc:docChgLst>
  <pc:docChgLst>
    <pc:chgData name="Amy Calvert" userId="S::amyc@firstgive.co.uk::24b6cd3b-fc18-46cc-b037-8b21e5ce7159" providerId="AD" clId="Web-{3EA35493-C5F1-148D-AF5A-88D43846ABEA}"/>
    <pc:docChg chg="modSld">
      <pc:chgData name="Amy Calvert" userId="S::amyc@firstgive.co.uk::24b6cd3b-fc18-46cc-b037-8b21e5ce7159" providerId="AD" clId="Web-{3EA35493-C5F1-148D-AF5A-88D43846ABEA}" dt="2025-12-18T11:17:40.602" v="165" actId="14100"/>
      <pc:docMkLst>
        <pc:docMk/>
      </pc:docMkLst>
      <pc:sldChg chg="modSp">
        <pc:chgData name="Amy Calvert" userId="S::amyc@firstgive.co.uk::24b6cd3b-fc18-46cc-b037-8b21e5ce7159" providerId="AD" clId="Web-{3EA35493-C5F1-148D-AF5A-88D43846ABEA}" dt="2025-12-18T11:17:40.602" v="165" actId="14100"/>
        <pc:sldMkLst>
          <pc:docMk/>
          <pc:sldMk cId="1003756366" sldId="259"/>
        </pc:sldMkLst>
        <pc:spChg chg="mod">
          <ac:chgData name="Amy Calvert" userId="S::amyc@firstgive.co.uk::24b6cd3b-fc18-46cc-b037-8b21e5ce7159" providerId="AD" clId="Web-{3EA35493-C5F1-148D-AF5A-88D43846ABEA}" dt="2025-12-18T11:17:40.602" v="165" actId="14100"/>
          <ac:spMkLst>
            <pc:docMk/>
            <pc:sldMk cId="1003756366" sldId="259"/>
            <ac:spMk id="3" creationId="{DC776A19-7ADA-4D6D-8FE9-A0BA4FF23464}"/>
          </ac:spMkLst>
        </pc:spChg>
      </pc:sldChg>
      <pc:sldChg chg="modSp">
        <pc:chgData name="Amy Calvert" userId="S::amyc@firstgive.co.uk::24b6cd3b-fc18-46cc-b037-8b21e5ce7159" providerId="AD" clId="Web-{3EA35493-C5F1-148D-AF5A-88D43846ABEA}" dt="2025-12-18T11:15:57.349" v="11" actId="20577"/>
        <pc:sldMkLst>
          <pc:docMk/>
          <pc:sldMk cId="4160320552" sldId="272"/>
        </pc:sldMkLst>
        <pc:spChg chg="mod">
          <ac:chgData name="Amy Calvert" userId="S::amyc@firstgive.co.uk::24b6cd3b-fc18-46cc-b037-8b21e5ce7159" providerId="AD" clId="Web-{3EA35493-C5F1-148D-AF5A-88D43846ABEA}" dt="2025-12-18T11:15:57.349" v="11" actId="20577"/>
          <ac:spMkLst>
            <pc:docMk/>
            <pc:sldMk cId="4160320552" sldId="272"/>
            <ac:spMk id="3" creationId="{3B813936-1932-EF82-4304-A8B9DD5A5C72}"/>
          </ac:spMkLst>
        </pc:spChg>
      </pc:sldChg>
    </pc:docChg>
  </pc:docChgLst>
  <pc:docChgLst>
    <pc:chgData name="Sophie Willowes" userId="S::sophiew@firstgive.co.uk::3f4479c9-d5e6-4584-95de-dd8cd0c5168c" providerId="AD" clId="Web-{8D08B344-BEBA-3912-0946-B77AA18E7943}"/>
    <pc:docChg chg="modSld">
      <pc:chgData name="Sophie Willowes" userId="S::sophiew@firstgive.co.uk::3f4479c9-d5e6-4584-95de-dd8cd0c5168c" providerId="AD" clId="Web-{8D08B344-BEBA-3912-0946-B77AA18E7943}" dt="2025-12-17T11:42:29.427" v="5" actId="20577"/>
      <pc:docMkLst>
        <pc:docMk/>
      </pc:docMkLst>
      <pc:sldChg chg="modSp">
        <pc:chgData name="Sophie Willowes" userId="S::sophiew@firstgive.co.uk::3f4479c9-d5e6-4584-95de-dd8cd0c5168c" providerId="AD" clId="Web-{8D08B344-BEBA-3912-0946-B77AA18E7943}" dt="2025-12-17T11:42:29.427" v="5" actId="20577"/>
        <pc:sldMkLst>
          <pc:docMk/>
          <pc:sldMk cId="788235463" sldId="270"/>
        </pc:sldMkLst>
        <pc:spChg chg="mod">
          <ac:chgData name="Sophie Willowes" userId="S::sophiew@firstgive.co.uk::3f4479c9-d5e6-4584-95de-dd8cd0c5168c" providerId="AD" clId="Web-{8D08B344-BEBA-3912-0946-B77AA18E7943}" dt="2025-12-17T11:42:29.427" v="5" actId="20577"/>
          <ac:spMkLst>
            <pc:docMk/>
            <pc:sldMk cId="788235463" sldId="270"/>
            <ac:spMk id="15" creationId="{86BF830F-2C90-4227-8F62-B25FA022EB39}"/>
          </ac:spMkLst>
        </pc:spChg>
      </pc:sldChg>
    </pc:docChg>
  </pc:docChgLst>
  <pc:docChgLst>
    <pc:chgData name="Sophie Willowes" userId="3f4479c9-d5e6-4584-95de-dd8cd0c5168c" providerId="ADAL" clId="{6C61F20A-ED79-49C4-9E54-E44F5E8DD7DD}"/>
    <pc:docChg chg="undo custSel modSld">
      <pc:chgData name="Sophie Willowes" userId="3f4479c9-d5e6-4584-95de-dd8cd0c5168c" providerId="ADAL" clId="{6C61F20A-ED79-49C4-9E54-E44F5E8DD7DD}" dt="2025-12-23T12:54:10.732" v="6356" actId="20577"/>
      <pc:docMkLst>
        <pc:docMk/>
      </pc:docMkLst>
      <pc:sldChg chg="addSp modSp mod modCm modNotesTx">
        <pc:chgData name="Sophie Willowes" userId="3f4479c9-d5e6-4584-95de-dd8cd0c5168c" providerId="ADAL" clId="{6C61F20A-ED79-49C4-9E54-E44F5E8DD7DD}" dt="2025-12-23T12:33:49.091" v="5536" actId="20577"/>
        <pc:sldMkLst>
          <pc:docMk/>
          <pc:sldMk cId="1648956252" sldId="258"/>
        </pc:sldMkLst>
        <pc:spChg chg="mod">
          <ac:chgData name="Sophie Willowes" userId="3f4479c9-d5e6-4584-95de-dd8cd0c5168c" providerId="ADAL" clId="{6C61F20A-ED79-49C4-9E54-E44F5E8DD7DD}" dt="2025-12-17T13:29:10.913" v="949" actId="1076"/>
          <ac:spMkLst>
            <pc:docMk/>
            <pc:sldMk cId="1648956252" sldId="258"/>
            <ac:spMk id="3" creationId="{AC0A990B-A2E8-4FFB-8BF1-FD07B93E04AB}"/>
          </ac:spMkLst>
        </pc:spChg>
        <pc:cxnChg chg="add mod">
          <ac:chgData name="Sophie Willowes" userId="3f4479c9-d5e6-4584-95de-dd8cd0c5168c" providerId="ADAL" clId="{6C61F20A-ED79-49C4-9E54-E44F5E8DD7DD}" dt="2025-12-17T13:29:15.487" v="950" actId="1076"/>
          <ac:cxnSpMkLst>
            <pc:docMk/>
            <pc:sldMk cId="1648956252" sldId="258"/>
            <ac:cxnSpMk id="4" creationId="{DCE44733-E706-D9EF-0750-977470404433}"/>
          </ac:cxnSpMkLst>
        </pc:cxnChg>
        <pc:extLst>
          <p:ext xmlns:p="http://schemas.openxmlformats.org/presentationml/2006/main" uri="{D6D511B9-2390-475A-947B-AFAB55BFBCF1}">
            <pc226:cmChg xmlns:pc226="http://schemas.microsoft.com/office/powerpoint/2022/06/main/command" chg="mod">
              <pc226:chgData name="Sophie Willowes" userId="3f4479c9-d5e6-4584-95de-dd8cd0c5168c" providerId="ADAL" clId="{6C61F20A-ED79-49C4-9E54-E44F5E8DD7DD}" dt="2025-12-17T13:28:54.394" v="947" actId="20577"/>
              <pc2:cmMkLst xmlns:pc2="http://schemas.microsoft.com/office/powerpoint/2019/9/main/command">
                <pc:docMk/>
                <pc:sldMk cId="1648956252" sldId="258"/>
                <pc2:cmMk id="{79650121-E888-4351-A3C7-D3DE64E17B84}"/>
              </pc2:cmMkLst>
            </pc226:cmChg>
          </p:ext>
        </pc:extLst>
      </pc:sldChg>
      <pc:sldChg chg="modSp mod modNotesTx">
        <pc:chgData name="Sophie Willowes" userId="3f4479c9-d5e6-4584-95de-dd8cd0c5168c" providerId="ADAL" clId="{6C61F20A-ED79-49C4-9E54-E44F5E8DD7DD}" dt="2025-12-23T12:53:16.244" v="6355" actId="20577"/>
        <pc:sldMkLst>
          <pc:docMk/>
          <pc:sldMk cId="1003756366" sldId="259"/>
        </pc:sldMkLst>
        <pc:spChg chg="mod">
          <ac:chgData name="Sophie Willowes" userId="3f4479c9-d5e6-4584-95de-dd8cd0c5168c" providerId="ADAL" clId="{6C61F20A-ED79-49C4-9E54-E44F5E8DD7DD}" dt="2025-12-16T16:36:20.613" v="618" actId="20577"/>
          <ac:spMkLst>
            <pc:docMk/>
            <pc:sldMk cId="1003756366" sldId="259"/>
            <ac:spMk id="3" creationId="{DC776A19-7ADA-4D6D-8FE9-A0BA4FF23464}"/>
          </ac:spMkLst>
        </pc:spChg>
      </pc:sldChg>
      <pc:sldChg chg="delSp mod modNotesTx">
        <pc:chgData name="Sophie Willowes" userId="3f4479c9-d5e6-4584-95de-dd8cd0c5168c" providerId="ADAL" clId="{6C61F20A-ED79-49C4-9E54-E44F5E8DD7DD}" dt="2025-12-23T12:43:09.578" v="6286" actId="20577"/>
        <pc:sldMkLst>
          <pc:docMk/>
          <pc:sldMk cId="3799082531" sldId="265"/>
        </pc:sldMkLst>
      </pc:sldChg>
      <pc:sldChg chg="addSp delSp modSp mod modClrScheme chgLayout modNotesTx">
        <pc:chgData name="Sophie Willowes" userId="3f4479c9-d5e6-4584-95de-dd8cd0c5168c" providerId="ADAL" clId="{6C61F20A-ED79-49C4-9E54-E44F5E8DD7DD}" dt="2025-12-23T12:54:10.732" v="6356" actId="20577"/>
        <pc:sldMkLst>
          <pc:docMk/>
          <pc:sldMk cId="592309192" sldId="266"/>
        </pc:sldMkLst>
        <pc:spChg chg="add del mod ord">
          <ac:chgData name="Sophie Willowes" userId="3f4479c9-d5e6-4584-95de-dd8cd0c5168c" providerId="ADAL" clId="{6C61F20A-ED79-49C4-9E54-E44F5E8DD7DD}" dt="2025-12-16T16:30:19.490" v="490" actId="20577"/>
          <ac:spMkLst>
            <pc:docMk/>
            <pc:sldMk cId="592309192" sldId="266"/>
            <ac:spMk id="4" creationId="{B43A48A3-637D-3547-8F2F-8A8904655AD5}"/>
          </ac:spMkLst>
        </pc:spChg>
        <pc:spChg chg="mod ord">
          <ac:chgData name="Sophie Willowes" userId="3f4479c9-d5e6-4584-95de-dd8cd0c5168c" providerId="ADAL" clId="{6C61F20A-ED79-49C4-9E54-E44F5E8DD7DD}" dt="2025-12-23T12:54:10.732" v="6356" actId="20577"/>
          <ac:spMkLst>
            <pc:docMk/>
            <pc:sldMk cId="592309192" sldId="266"/>
            <ac:spMk id="6" creationId="{88B63E0A-7F37-6D28-7C9A-27EAFBF8AF34}"/>
          </ac:spMkLst>
        </pc:spChg>
        <pc:spChg chg="add mod">
          <ac:chgData name="Sophie Willowes" userId="3f4479c9-d5e6-4584-95de-dd8cd0c5168c" providerId="ADAL" clId="{6C61F20A-ED79-49C4-9E54-E44F5E8DD7DD}" dt="2025-12-16T15:24:15.976" v="8" actId="34135"/>
          <ac:spMkLst>
            <pc:docMk/>
            <pc:sldMk cId="592309192" sldId="266"/>
            <ac:spMk id="11" creationId="{5917CCF5-E9D9-D66B-0516-12BD6A50CA44}"/>
          </ac:spMkLst>
        </pc:spChg>
        <pc:spChg chg="add mod">
          <ac:chgData name="Sophie Willowes" userId="3f4479c9-d5e6-4584-95de-dd8cd0c5168c" providerId="ADAL" clId="{6C61F20A-ED79-49C4-9E54-E44F5E8DD7DD}" dt="2025-12-16T15:26:40.487" v="35" actId="34135"/>
          <ac:spMkLst>
            <pc:docMk/>
            <pc:sldMk cId="592309192" sldId="266"/>
            <ac:spMk id="12" creationId="{7FC995B3-8739-E04B-CFDD-2B74F85C4228}"/>
          </ac:spMkLst>
        </pc:spChg>
        <pc:spChg chg="add mod">
          <ac:chgData name="Sophie Willowes" userId="3f4479c9-d5e6-4584-95de-dd8cd0c5168c" providerId="ADAL" clId="{6C61F20A-ED79-49C4-9E54-E44F5E8DD7DD}" dt="2025-12-16T16:20:13.815" v="264" actId="1076"/>
          <ac:spMkLst>
            <pc:docMk/>
            <pc:sldMk cId="592309192" sldId="266"/>
            <ac:spMk id="17" creationId="{33403C52-4DB4-B410-CE29-086DC53E56A3}"/>
          </ac:spMkLst>
        </pc:spChg>
        <pc:grpChg chg="mod">
          <ac:chgData name="Sophie Willowes" userId="3f4479c9-d5e6-4584-95de-dd8cd0c5168c" providerId="ADAL" clId="{6C61F20A-ED79-49C4-9E54-E44F5E8DD7DD}" dt="2025-12-17T13:26:05.510" v="774" actId="1076"/>
          <ac:grpSpMkLst>
            <pc:docMk/>
            <pc:sldMk cId="592309192" sldId="266"/>
            <ac:grpSpMk id="7" creationId="{1DFAE2F5-2FEA-F138-AA06-49103580A1CD}"/>
          </ac:grpSpMkLst>
        </pc:grpChg>
      </pc:sldChg>
      <pc:sldChg chg="modNotesTx">
        <pc:chgData name="Sophie Willowes" userId="3f4479c9-d5e6-4584-95de-dd8cd0c5168c" providerId="ADAL" clId="{6C61F20A-ED79-49C4-9E54-E44F5E8DD7DD}" dt="2025-12-23T12:32:28.547" v="5485" actId="113"/>
        <pc:sldMkLst>
          <pc:docMk/>
          <pc:sldMk cId="784566737" sldId="267"/>
        </pc:sldMkLst>
      </pc:sldChg>
      <pc:sldChg chg="modSp mod modCm modNotesTx">
        <pc:chgData name="Sophie Willowes" userId="3f4479c9-d5e6-4584-95de-dd8cd0c5168c" providerId="ADAL" clId="{6C61F20A-ED79-49C4-9E54-E44F5E8DD7DD}" dt="2025-12-23T12:35:54.341" v="5775" actId="114"/>
        <pc:sldMkLst>
          <pc:docMk/>
          <pc:sldMk cId="1210093772" sldId="268"/>
        </pc:sldMkLst>
        <pc:spChg chg="mod">
          <ac:chgData name="Sophie Willowes" userId="3f4479c9-d5e6-4584-95de-dd8cd0c5168c" providerId="ADAL" clId="{6C61F20A-ED79-49C4-9E54-E44F5E8DD7DD}" dt="2025-12-17T13:26:13.606" v="776" actId="20577"/>
          <ac:spMkLst>
            <pc:docMk/>
            <pc:sldMk cId="1210093772" sldId="268"/>
            <ac:spMk id="2" creationId="{7F1F6C57-7DE1-B2B4-AEA7-8BAD9CCE2F25}"/>
          </ac:spMkLst>
        </pc:spChg>
        <pc:spChg chg="mod">
          <ac:chgData name="Sophie Willowes" userId="3f4479c9-d5e6-4584-95de-dd8cd0c5168c" providerId="ADAL" clId="{6C61F20A-ED79-49C4-9E54-E44F5E8DD7DD}" dt="2025-12-16T16:35:29.175" v="598" actId="20577"/>
          <ac:spMkLst>
            <pc:docMk/>
            <pc:sldMk cId="1210093772" sldId="268"/>
            <ac:spMk id="3" creationId="{EE5E1909-DDCA-3811-FB47-FCA5D512674C}"/>
          </ac:spMkLst>
        </pc:spChg>
        <pc:spChg chg="mod">
          <ac:chgData name="Sophie Willowes" userId="3f4479c9-d5e6-4584-95de-dd8cd0c5168c" providerId="ADAL" clId="{6C61F20A-ED79-49C4-9E54-E44F5E8DD7DD}" dt="2025-12-16T16:33:59.452" v="572" actId="20577"/>
          <ac:spMkLst>
            <pc:docMk/>
            <pc:sldMk cId="1210093772" sldId="268"/>
            <ac:spMk id="4" creationId="{A298AADA-CA91-4DB1-B989-AA6A9E6891D2}"/>
          </ac:spMkLst>
        </pc:spChg>
        <pc:spChg chg="mod">
          <ac:chgData name="Sophie Willowes" userId="3f4479c9-d5e6-4584-95de-dd8cd0c5168c" providerId="ADAL" clId="{6C61F20A-ED79-49C4-9E54-E44F5E8DD7DD}" dt="2025-12-16T16:35:27.225" v="597" actId="1076"/>
          <ac:spMkLst>
            <pc:docMk/>
            <pc:sldMk cId="1210093772" sldId="268"/>
            <ac:spMk id="5" creationId="{363593A0-32B0-506D-9843-FD51ABCA4649}"/>
          </ac:spMkLst>
        </pc:spChg>
        <pc:extLst>
          <p:ext xmlns:p="http://schemas.openxmlformats.org/presentationml/2006/main" uri="{D6D511B9-2390-475A-947B-AFAB55BFBCF1}">
            <pc226:cmChg xmlns:pc226="http://schemas.microsoft.com/office/powerpoint/2022/06/main/command" chg="mod">
              <pc226:chgData name="Sophie Willowes" userId="3f4479c9-d5e6-4584-95de-dd8cd0c5168c" providerId="ADAL" clId="{6C61F20A-ED79-49C4-9E54-E44F5E8DD7DD}" dt="2025-12-17T13:26:13.606" v="776" actId="20577"/>
              <pc2:cmMkLst xmlns:pc2="http://schemas.microsoft.com/office/powerpoint/2019/9/main/command">
                <pc:docMk/>
                <pc:sldMk cId="1210093772" sldId="268"/>
                <pc2:cmMk id="{976CAED4-621C-46F2-8E9E-4362CBBC0180}"/>
              </pc2:cmMkLst>
            </pc226:cmChg>
          </p:ext>
        </pc:extLst>
      </pc:sldChg>
      <pc:sldChg chg="modSp mod modNotesTx">
        <pc:chgData name="Sophie Willowes" userId="3f4479c9-d5e6-4584-95de-dd8cd0c5168c" providerId="ADAL" clId="{6C61F20A-ED79-49C4-9E54-E44F5E8DD7DD}" dt="2025-12-23T12:43:51.860" v="6287" actId="113"/>
        <pc:sldMkLst>
          <pc:docMk/>
          <pc:sldMk cId="3650459430" sldId="269"/>
        </pc:sldMkLst>
        <pc:spChg chg="mod">
          <ac:chgData name="Sophie Willowes" userId="3f4479c9-d5e6-4584-95de-dd8cd0c5168c" providerId="ADAL" clId="{6C61F20A-ED79-49C4-9E54-E44F5E8DD7DD}" dt="2025-12-16T16:20:39.317" v="268" actId="1076"/>
          <ac:spMkLst>
            <pc:docMk/>
            <pc:sldMk cId="3650459430" sldId="269"/>
            <ac:spMk id="3" creationId="{67C554E4-519B-38EB-0D45-B08502AB2CBB}"/>
          </ac:spMkLst>
        </pc:spChg>
        <pc:spChg chg="mod">
          <ac:chgData name="Sophie Willowes" userId="3f4479c9-d5e6-4584-95de-dd8cd0c5168c" providerId="ADAL" clId="{6C61F20A-ED79-49C4-9E54-E44F5E8DD7DD}" dt="2025-12-16T16:21:12.827" v="276" actId="34135"/>
          <ac:spMkLst>
            <pc:docMk/>
            <pc:sldMk cId="3650459430" sldId="269"/>
            <ac:spMk id="11" creationId="{FAE70B84-7BE3-1923-3874-54C5066AC57C}"/>
          </ac:spMkLst>
        </pc:spChg>
        <pc:spChg chg="mod">
          <ac:chgData name="Sophie Willowes" userId="3f4479c9-d5e6-4584-95de-dd8cd0c5168c" providerId="ADAL" clId="{6C61F20A-ED79-49C4-9E54-E44F5E8DD7DD}" dt="2025-12-17T13:14:21.285" v="720" actId="1036"/>
          <ac:spMkLst>
            <pc:docMk/>
            <pc:sldMk cId="3650459430" sldId="269"/>
            <ac:spMk id="12" creationId="{6366C8E7-2759-ED21-C98C-C26BF889EF63}"/>
          </ac:spMkLst>
        </pc:spChg>
        <pc:spChg chg="mod">
          <ac:chgData name="Sophie Willowes" userId="3f4479c9-d5e6-4584-95de-dd8cd0c5168c" providerId="ADAL" clId="{6C61F20A-ED79-49C4-9E54-E44F5E8DD7DD}" dt="2025-12-17T13:14:33.730" v="735" actId="1038"/>
          <ac:spMkLst>
            <pc:docMk/>
            <pc:sldMk cId="3650459430" sldId="269"/>
            <ac:spMk id="13" creationId="{5F42C289-7F82-BD7C-3AFF-C65BAAE0C6B6}"/>
          </ac:spMkLst>
        </pc:spChg>
        <pc:spChg chg="mod">
          <ac:chgData name="Sophie Willowes" userId="3f4479c9-d5e6-4584-95de-dd8cd0c5168c" providerId="ADAL" clId="{6C61F20A-ED79-49C4-9E54-E44F5E8DD7DD}" dt="2025-12-17T13:14:26.758" v="725" actId="1037"/>
          <ac:spMkLst>
            <pc:docMk/>
            <pc:sldMk cId="3650459430" sldId="269"/>
            <ac:spMk id="14" creationId="{8ABBA5F7-68EB-45F8-C5C7-DBB4E6D9E476}"/>
          </ac:spMkLst>
        </pc:spChg>
        <pc:spChg chg="mod">
          <ac:chgData name="Sophie Willowes" userId="3f4479c9-d5e6-4584-95de-dd8cd0c5168c" providerId="ADAL" clId="{6C61F20A-ED79-49C4-9E54-E44F5E8DD7DD}" dt="2025-12-16T16:35:43.265" v="609" actId="20577"/>
          <ac:spMkLst>
            <pc:docMk/>
            <pc:sldMk cId="3650459430" sldId="269"/>
            <ac:spMk id="16" creationId="{3F1C00D3-3861-60F7-2738-3E559A706592}"/>
          </ac:spMkLst>
        </pc:spChg>
        <pc:picChg chg="mod">
          <ac:chgData name="Sophie Willowes" userId="3f4479c9-d5e6-4584-95de-dd8cd0c5168c" providerId="ADAL" clId="{6C61F20A-ED79-49C4-9E54-E44F5E8DD7DD}" dt="2025-12-16T16:20:44.570" v="270" actId="1076"/>
          <ac:picMkLst>
            <pc:docMk/>
            <pc:sldMk cId="3650459430" sldId="269"/>
            <ac:picMk id="6" creationId="{F4C8F25E-F075-EF1A-5E3E-C667E460F4C2}"/>
          </ac:picMkLst>
        </pc:picChg>
      </pc:sldChg>
      <pc:sldChg chg="modSp mod modNotesTx">
        <pc:chgData name="Sophie Willowes" userId="3f4479c9-d5e6-4584-95de-dd8cd0c5168c" providerId="ADAL" clId="{6C61F20A-ED79-49C4-9E54-E44F5E8DD7DD}" dt="2025-12-23T12:38:28.879" v="5829" actId="313"/>
        <pc:sldMkLst>
          <pc:docMk/>
          <pc:sldMk cId="788235463" sldId="270"/>
        </pc:sldMkLst>
        <pc:spChg chg="mod">
          <ac:chgData name="Sophie Willowes" userId="3f4479c9-d5e6-4584-95de-dd8cd0c5168c" providerId="ADAL" clId="{6C61F20A-ED79-49C4-9E54-E44F5E8DD7DD}" dt="2025-12-16T16:32:03.077" v="536" actId="34135"/>
          <ac:spMkLst>
            <pc:docMk/>
            <pc:sldMk cId="788235463" sldId="270"/>
            <ac:spMk id="9" creationId="{6A7D29B4-97FA-2249-920F-9C1F40AE75E2}"/>
          </ac:spMkLst>
        </pc:spChg>
        <pc:spChg chg="mod">
          <ac:chgData name="Sophie Willowes" userId="3f4479c9-d5e6-4584-95de-dd8cd0c5168c" providerId="ADAL" clId="{6C61F20A-ED79-49C4-9E54-E44F5E8DD7DD}" dt="2025-12-16T16:31:56.207" v="534" actId="1036"/>
          <ac:spMkLst>
            <pc:docMk/>
            <pc:sldMk cId="788235463" sldId="270"/>
            <ac:spMk id="15" creationId="{86BF830F-2C90-4227-8F62-B25FA022EB39}"/>
          </ac:spMkLst>
        </pc:spChg>
        <pc:spChg chg="mod">
          <ac:chgData name="Sophie Willowes" userId="3f4479c9-d5e6-4584-95de-dd8cd0c5168c" providerId="ADAL" clId="{6C61F20A-ED79-49C4-9E54-E44F5E8DD7DD}" dt="2025-12-16T16:32:07.028" v="537" actId="1076"/>
          <ac:spMkLst>
            <pc:docMk/>
            <pc:sldMk cId="788235463" sldId="270"/>
            <ac:spMk id="16" creationId="{C74B4CC8-1553-67F6-AB4E-BB3B85C195E0}"/>
          </ac:spMkLst>
        </pc:spChg>
      </pc:sldChg>
      <pc:sldChg chg="modSp mod modNotesTx">
        <pc:chgData name="Sophie Willowes" userId="3f4479c9-d5e6-4584-95de-dd8cd0c5168c" providerId="ADAL" clId="{6C61F20A-ED79-49C4-9E54-E44F5E8DD7DD}" dt="2025-12-23T12:39:48.044" v="5930" actId="113"/>
        <pc:sldMkLst>
          <pc:docMk/>
          <pc:sldMk cId="3288239051" sldId="271"/>
        </pc:sldMkLst>
        <pc:spChg chg="mod">
          <ac:chgData name="Sophie Willowes" userId="3f4479c9-d5e6-4584-95de-dd8cd0c5168c" providerId="ADAL" clId="{6C61F20A-ED79-49C4-9E54-E44F5E8DD7DD}" dt="2025-12-16T16:36:06.852" v="614" actId="1076"/>
          <ac:spMkLst>
            <pc:docMk/>
            <pc:sldMk cId="3288239051" sldId="271"/>
            <ac:spMk id="15" creationId="{766B58C1-588C-8970-D2C0-66CA11222E30}"/>
          </ac:spMkLst>
        </pc:spChg>
        <pc:spChg chg="mod">
          <ac:chgData name="Sophie Willowes" userId="3f4479c9-d5e6-4584-95de-dd8cd0c5168c" providerId="ADAL" clId="{6C61F20A-ED79-49C4-9E54-E44F5E8DD7DD}" dt="2025-12-16T16:36:09.684" v="615" actId="1076"/>
          <ac:spMkLst>
            <pc:docMk/>
            <pc:sldMk cId="3288239051" sldId="271"/>
            <ac:spMk id="16" creationId="{76EFEEC1-01D6-86DA-B356-E9F4DF04CBA9}"/>
          </ac:spMkLst>
        </pc:spChg>
      </pc:sldChg>
      <pc:sldChg chg="modSp mod modNotesTx">
        <pc:chgData name="Sophie Willowes" userId="3f4479c9-d5e6-4584-95de-dd8cd0c5168c" providerId="ADAL" clId="{6C61F20A-ED79-49C4-9E54-E44F5E8DD7DD}" dt="2025-12-23T12:41:37.989" v="6129" actId="20577"/>
        <pc:sldMkLst>
          <pc:docMk/>
          <pc:sldMk cId="4160320552" sldId="272"/>
        </pc:sldMkLst>
        <pc:spChg chg="mod">
          <ac:chgData name="Sophie Willowes" userId="3f4479c9-d5e6-4584-95de-dd8cd0c5168c" providerId="ADAL" clId="{6C61F20A-ED79-49C4-9E54-E44F5E8DD7DD}" dt="2025-12-16T16:27:19.649" v="362" actId="255"/>
          <ac:spMkLst>
            <pc:docMk/>
            <pc:sldMk cId="4160320552" sldId="272"/>
            <ac:spMk id="3" creationId="{3B813936-1932-EF82-4304-A8B9DD5A5C72}"/>
          </ac:spMkLst>
        </pc:spChg>
      </pc:sldChg>
      <pc:sldChg chg="addSp modSp mod modNotesTx">
        <pc:chgData name="Sophie Willowes" userId="3f4479c9-d5e6-4584-95de-dd8cd0c5168c" providerId="ADAL" clId="{6C61F20A-ED79-49C4-9E54-E44F5E8DD7DD}" dt="2025-12-23T12:38:55.607" v="5888" actId="20577"/>
        <pc:sldMkLst>
          <pc:docMk/>
          <pc:sldMk cId="908493470" sldId="273"/>
        </pc:sldMkLst>
        <pc:spChg chg="add mod">
          <ac:chgData name="Sophie Willowes" userId="3f4479c9-d5e6-4584-95de-dd8cd0c5168c" providerId="ADAL" clId="{6C61F20A-ED79-49C4-9E54-E44F5E8DD7DD}" dt="2025-12-16T16:26:29.934" v="352" actId="1076"/>
          <ac:spMkLst>
            <pc:docMk/>
            <pc:sldMk cId="908493470" sldId="273"/>
            <ac:spMk id="3" creationId="{9E5D4ECF-F576-36ED-924A-552CF9CBEC00}"/>
          </ac:spMkLst>
        </pc:spChg>
        <pc:spChg chg="mod">
          <ac:chgData name="Sophie Willowes" userId="3f4479c9-d5e6-4584-95de-dd8cd0c5168c" providerId="ADAL" clId="{6C61F20A-ED79-49C4-9E54-E44F5E8DD7DD}" dt="2025-12-16T16:24:46.529" v="305" actId="34135"/>
          <ac:spMkLst>
            <pc:docMk/>
            <pc:sldMk cId="908493470" sldId="273"/>
            <ac:spMk id="9" creationId="{D2D764EC-6B32-8754-F7B8-B8480A51B72F}"/>
          </ac:spMkLst>
        </pc:spChg>
        <pc:spChg chg="mod">
          <ac:chgData name="Sophie Willowes" userId="3f4479c9-d5e6-4584-95de-dd8cd0c5168c" providerId="ADAL" clId="{6C61F20A-ED79-49C4-9E54-E44F5E8DD7DD}" dt="2025-12-16T16:25:55.097" v="334" actId="34135"/>
          <ac:spMkLst>
            <pc:docMk/>
            <pc:sldMk cId="908493470" sldId="273"/>
            <ac:spMk id="11" creationId="{270C4CE6-F953-5067-FD0E-4F26D9944547}"/>
          </ac:spMkLst>
        </pc:spChg>
        <pc:spChg chg="mod">
          <ac:chgData name="Sophie Willowes" userId="3f4479c9-d5e6-4584-95de-dd8cd0c5168c" providerId="ADAL" clId="{6C61F20A-ED79-49C4-9E54-E44F5E8DD7DD}" dt="2025-12-16T16:35:55.376" v="612" actId="20577"/>
          <ac:spMkLst>
            <pc:docMk/>
            <pc:sldMk cId="908493470" sldId="273"/>
            <ac:spMk id="15" creationId="{F99377EA-B23A-BE04-0176-314030B33B03}"/>
          </ac:spMkLst>
        </pc:spChg>
        <pc:spChg chg="mod">
          <ac:chgData name="Sophie Willowes" userId="3f4479c9-d5e6-4584-95de-dd8cd0c5168c" providerId="ADAL" clId="{6C61F20A-ED79-49C4-9E54-E44F5E8DD7DD}" dt="2025-12-16T16:26:17.717" v="350" actId="20577"/>
          <ac:spMkLst>
            <pc:docMk/>
            <pc:sldMk cId="908493470" sldId="273"/>
            <ac:spMk id="16" creationId="{A0747CB0-EF06-9D7E-C2E0-E0FC389C9F08}"/>
          </ac:spMkLst>
        </pc:spChg>
      </pc:sldChg>
      <pc:sldChg chg="addSp modSp mod modNotesTx">
        <pc:chgData name="Sophie Willowes" userId="3f4479c9-d5e6-4584-95de-dd8cd0c5168c" providerId="ADAL" clId="{6C61F20A-ED79-49C4-9E54-E44F5E8DD7DD}" dt="2025-12-23T12:37:38.443" v="5822" actId="20577"/>
        <pc:sldMkLst>
          <pc:docMk/>
          <pc:sldMk cId="827120792" sldId="274"/>
        </pc:sldMkLst>
        <pc:spChg chg="add mod">
          <ac:chgData name="Sophie Willowes" userId="3f4479c9-d5e6-4584-95de-dd8cd0c5168c" providerId="ADAL" clId="{6C61F20A-ED79-49C4-9E54-E44F5E8DD7DD}" dt="2025-12-16T15:52:15.165" v="232" actId="34135"/>
          <ac:spMkLst>
            <pc:docMk/>
            <pc:sldMk cId="827120792" sldId="274"/>
            <ac:spMk id="2" creationId="{DAF7A44F-5C3C-FCA9-329E-084D4EA8197E}"/>
          </ac:spMkLst>
        </pc:spChg>
        <pc:spChg chg="mod ord">
          <ac:chgData name="Sophie Willowes" userId="3f4479c9-d5e6-4584-95de-dd8cd0c5168c" providerId="ADAL" clId="{6C61F20A-ED79-49C4-9E54-E44F5E8DD7DD}" dt="2025-12-16T16:22:23.029" v="278" actId="1076"/>
          <ac:spMkLst>
            <pc:docMk/>
            <pc:sldMk cId="827120792" sldId="274"/>
            <ac:spMk id="3" creationId="{8218885C-B33C-87B0-B704-23CDEC30CF60}"/>
          </ac:spMkLst>
        </pc:spChg>
        <pc:picChg chg="mod">
          <ac:chgData name="Sophie Willowes" userId="3f4479c9-d5e6-4584-95de-dd8cd0c5168c" providerId="ADAL" clId="{6C61F20A-ED79-49C4-9E54-E44F5E8DD7DD}" dt="2025-12-16T16:22:39.982" v="279" actId="1076"/>
          <ac:picMkLst>
            <pc:docMk/>
            <pc:sldMk cId="827120792" sldId="274"/>
            <ac:picMk id="5" creationId="{3AE66FD9-4A93-A01D-6F03-0555A720935A}"/>
          </ac:picMkLst>
        </pc:picChg>
      </pc:sldChg>
      <pc:sldChg chg="addSp delSp modSp mod modCm modNotesTx">
        <pc:chgData name="Sophie Willowes" userId="3f4479c9-d5e6-4584-95de-dd8cd0c5168c" providerId="ADAL" clId="{6C61F20A-ED79-49C4-9E54-E44F5E8DD7DD}" dt="2025-12-23T12:44:47.948" v="6319" actId="20577"/>
        <pc:sldMkLst>
          <pc:docMk/>
          <pc:sldMk cId="3884020803" sldId="275"/>
        </pc:sldMkLst>
        <pc:spChg chg="mod">
          <ac:chgData name="Sophie Willowes" userId="3f4479c9-d5e6-4584-95de-dd8cd0c5168c" providerId="ADAL" clId="{6C61F20A-ED79-49C4-9E54-E44F5E8DD7DD}" dt="2025-12-17T13:18:02.590" v="764" actId="1076"/>
          <ac:spMkLst>
            <pc:docMk/>
            <pc:sldMk cId="3884020803" sldId="275"/>
            <ac:spMk id="3" creationId="{0C07D79B-2CD7-613C-5DF6-B14AAD0FFB1A}"/>
          </ac:spMkLst>
        </pc:spChg>
        <pc:spChg chg="add mod">
          <ac:chgData name="Sophie Willowes" userId="3f4479c9-d5e6-4584-95de-dd8cd0c5168c" providerId="ADAL" clId="{6C61F20A-ED79-49C4-9E54-E44F5E8DD7DD}" dt="2025-12-16T15:52:08.186" v="229" actId="34135"/>
          <ac:spMkLst>
            <pc:docMk/>
            <pc:sldMk cId="3884020803" sldId="275"/>
            <ac:spMk id="4" creationId="{3421C09D-A2F0-C802-439A-F4926E6FD4BC}"/>
          </ac:spMkLst>
        </pc:spChg>
        <pc:spChg chg="add mod ord">
          <ac:chgData name="Sophie Willowes" userId="3f4479c9-d5e6-4584-95de-dd8cd0c5168c" providerId="ADAL" clId="{6C61F20A-ED79-49C4-9E54-E44F5E8DD7DD}" dt="2025-12-17T13:11:22.211" v="635" actId="34135"/>
          <ac:spMkLst>
            <pc:docMk/>
            <pc:sldMk cId="3884020803" sldId="275"/>
            <ac:spMk id="9" creationId="{BFCA3728-84CE-1058-1162-F63B1AD598FD}"/>
          </ac:spMkLst>
        </pc:spChg>
        <pc:spChg chg="add mod">
          <ac:chgData name="Sophie Willowes" userId="3f4479c9-d5e6-4584-95de-dd8cd0c5168c" providerId="ADAL" clId="{6C61F20A-ED79-49C4-9E54-E44F5E8DD7DD}" dt="2025-12-17T13:17:02.365" v="757" actId="1076"/>
          <ac:spMkLst>
            <pc:docMk/>
            <pc:sldMk cId="3884020803" sldId="275"/>
            <ac:spMk id="11" creationId="{151B6EF2-571F-F91C-160E-4E0114A5F6E5}"/>
          </ac:spMkLst>
        </pc:spChg>
        <pc:spChg chg="mod">
          <ac:chgData name="Sophie Willowes" userId="3f4479c9-d5e6-4584-95de-dd8cd0c5168c" providerId="ADAL" clId="{6C61F20A-ED79-49C4-9E54-E44F5E8DD7DD}" dt="2025-12-17T13:17:12.477" v="760" actId="20577"/>
          <ac:spMkLst>
            <pc:docMk/>
            <pc:sldMk cId="3884020803" sldId="275"/>
            <ac:spMk id="22" creationId="{9DB92809-8B8E-D199-7659-3D61C136F61F}"/>
          </ac:spMkLst>
        </pc:spChg>
        <pc:grpChg chg="add mod">
          <ac:chgData name="Sophie Willowes" userId="3f4479c9-d5e6-4584-95de-dd8cd0c5168c" providerId="ADAL" clId="{6C61F20A-ED79-49C4-9E54-E44F5E8DD7DD}" dt="2025-12-17T13:16:09.473" v="751" actId="1076"/>
          <ac:grpSpMkLst>
            <pc:docMk/>
            <pc:sldMk cId="3884020803" sldId="275"/>
            <ac:grpSpMk id="12" creationId="{A6D60F5E-B801-C024-3823-107750E7DA26}"/>
          </ac:grpSpMkLst>
        </pc:grpChg>
        <pc:grpChg chg="add mod">
          <ac:chgData name="Sophie Willowes" userId="3f4479c9-d5e6-4584-95de-dd8cd0c5168c" providerId="ADAL" clId="{6C61F20A-ED79-49C4-9E54-E44F5E8DD7DD}" dt="2025-12-17T13:18:16.407" v="771" actId="1035"/>
          <ac:grpSpMkLst>
            <pc:docMk/>
            <pc:sldMk cId="3884020803" sldId="275"/>
            <ac:grpSpMk id="20" creationId="{305A5ADD-5364-A247-B4AA-EE3CAF1FD62C}"/>
          </ac:grpSpMkLst>
        </pc:grpChg>
        <pc:picChg chg="add mod ord">
          <ac:chgData name="Sophie Willowes" userId="3f4479c9-d5e6-4584-95de-dd8cd0c5168c" providerId="ADAL" clId="{6C61F20A-ED79-49C4-9E54-E44F5E8DD7DD}" dt="2025-12-17T13:16:57.674" v="756" actId="1076"/>
          <ac:picMkLst>
            <pc:docMk/>
            <pc:sldMk cId="3884020803" sldId="275"/>
            <ac:picMk id="5" creationId="{308C2EA8-40DB-F750-4BDE-156BAC9C61C3}"/>
          </ac:picMkLst>
        </pc:picChg>
        <pc:picChg chg="add mod">
          <ac:chgData name="Sophie Willowes" userId="3f4479c9-d5e6-4584-95de-dd8cd0c5168c" providerId="ADAL" clId="{6C61F20A-ED79-49C4-9E54-E44F5E8DD7DD}" dt="2025-12-17T13:16:40.355" v="754" actId="1076"/>
          <ac:picMkLst>
            <pc:docMk/>
            <pc:sldMk cId="3884020803" sldId="275"/>
            <ac:picMk id="17" creationId="{B5B6EAF1-1057-C305-77DD-2BEBEDEDAEE5}"/>
          </ac:picMkLst>
        </pc:picChg>
        <pc:picChg chg="add mod">
          <ac:chgData name="Sophie Willowes" userId="3f4479c9-d5e6-4584-95de-dd8cd0c5168c" providerId="ADAL" clId="{6C61F20A-ED79-49C4-9E54-E44F5E8DD7DD}" dt="2025-12-17T13:16:47.761" v="755" actId="1076"/>
          <ac:picMkLst>
            <pc:docMk/>
            <pc:sldMk cId="3884020803" sldId="275"/>
            <ac:picMk id="18" creationId="{AF7AB46B-BD10-7E2D-983A-E6190E1CC77C}"/>
          </ac:picMkLst>
        </pc:picChg>
        <pc:picChg chg="add mod">
          <ac:chgData name="Sophie Willowes" userId="3f4479c9-d5e6-4584-95de-dd8cd0c5168c" providerId="ADAL" clId="{6C61F20A-ED79-49C4-9E54-E44F5E8DD7DD}" dt="2025-12-17T13:18:14.518" v="768" actId="1035"/>
          <ac:picMkLst>
            <pc:docMk/>
            <pc:sldMk cId="3884020803" sldId="275"/>
            <ac:picMk id="19" creationId="{DCE79588-B18C-694F-4B70-F6A958A3BAF5}"/>
          </ac:picMkLst>
        </pc:picChg>
        <pc:picChg chg="mod">
          <ac:chgData name="Sophie Willowes" userId="3f4479c9-d5e6-4584-95de-dd8cd0c5168c" providerId="ADAL" clId="{6C61F20A-ED79-49C4-9E54-E44F5E8DD7DD}" dt="2025-12-17T13:15:49.529" v="747"/>
          <ac:picMkLst>
            <pc:docMk/>
            <pc:sldMk cId="3884020803" sldId="275"/>
            <ac:picMk id="21" creationId="{81519127-2891-67E9-91B9-0C507A642DDB}"/>
          </ac:picMkLst>
        </pc:picChg>
        <pc:picChg chg="add mod">
          <ac:chgData name="Sophie Willowes" userId="3f4479c9-d5e6-4584-95de-dd8cd0c5168c" providerId="ADAL" clId="{6C61F20A-ED79-49C4-9E54-E44F5E8DD7DD}" dt="2025-12-17T13:18:09.945" v="765" actId="1076"/>
          <ac:picMkLst>
            <pc:docMk/>
            <pc:sldMk cId="3884020803" sldId="275"/>
            <ac:picMk id="23" creationId="{82814143-860E-A9A7-A5EE-C5AC6E67E43C}"/>
          </ac:picMkLst>
        </pc:picChg>
        <pc:extLst>
          <p:ext xmlns:p="http://schemas.openxmlformats.org/presentationml/2006/main" uri="{D6D511B9-2390-475A-947B-AFAB55BFBCF1}">
            <pc226:cmChg xmlns:pc226="http://schemas.microsoft.com/office/powerpoint/2022/06/main/command" chg="mod">
              <pc226:chgData name="Sophie Willowes" userId="3f4479c9-d5e6-4584-95de-dd8cd0c5168c" providerId="ADAL" clId="{6C61F20A-ED79-49C4-9E54-E44F5E8DD7DD}" dt="2025-12-17T13:09:49.037" v="619" actId="20577"/>
              <pc2:cmMkLst xmlns:pc2="http://schemas.microsoft.com/office/powerpoint/2019/9/main/command">
                <pc:docMk/>
                <pc:sldMk cId="3884020803" sldId="275"/>
                <pc2:cmMk id="{EB622AEF-E3FE-48E8-9ACD-27F26431715B}"/>
              </pc2:cmMkLst>
            </pc226:cmChg>
          </p:ext>
        </pc:extLst>
      </pc:sldChg>
    </pc:docChg>
  </pc:docChgLst>
  <pc:docChgLst>
    <pc:chgData name="Guest User" userId="S::urn:spo:tenantanon#755e686a-8f5e-44cd-88b0-0c5486f4ffac::" providerId="AD" clId="Web-{6E9AE632-6B00-3BDE-A9C5-1626680862A1}"/>
    <pc:docChg chg="modSld">
      <pc:chgData name="Guest User" userId="S::urn:spo:tenantanon#755e686a-8f5e-44cd-88b0-0c5486f4ffac::" providerId="AD" clId="Web-{6E9AE632-6B00-3BDE-A9C5-1626680862A1}" dt="2025-12-17T14:48:15.933" v="3" actId="20577"/>
      <pc:docMkLst>
        <pc:docMk/>
      </pc:docMkLst>
      <pc:sldChg chg="modSp">
        <pc:chgData name="Guest User" userId="S::urn:spo:tenantanon#755e686a-8f5e-44cd-88b0-0c5486f4ffac::" providerId="AD" clId="Web-{6E9AE632-6B00-3BDE-A9C5-1626680862A1}" dt="2025-12-17T14:48:15.933" v="3" actId="20577"/>
        <pc:sldMkLst>
          <pc:docMk/>
          <pc:sldMk cId="3288239051" sldId="271"/>
        </pc:sldMkLst>
        <pc:spChg chg="mod">
          <ac:chgData name="Guest User" userId="S::urn:spo:tenantanon#755e686a-8f5e-44cd-88b0-0c5486f4ffac::" providerId="AD" clId="Web-{6E9AE632-6B00-3BDE-A9C5-1626680862A1}" dt="2025-12-17T14:48:15.933" v="3" actId="20577"/>
          <ac:spMkLst>
            <pc:docMk/>
            <pc:sldMk cId="3288239051" sldId="271"/>
            <ac:spMk id="15" creationId="{766B58C1-588C-8970-D2C0-66CA11222E3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43E2B-EDE0-499E-A577-28C2B3784364}" type="datetimeFigureOut">
              <a:rPr lang="en-GB" smtClean="0"/>
              <a:t>09/01/2026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E47A64-6CBF-40B0-AA35-77DFBB26F2BE}" type="slidenum">
              <a:rPr lang="en-GB" smtClean="0"/>
              <a:t>‹#›</a:t>
            </a:fld>
            <a:endParaRPr lang="en-GB"/>
          </a:p>
        </p:txBody>
      </p:sp>
    </p:spTree>
    <p:extLst>
      <p:ext uri="{BB962C8B-B14F-4D97-AF65-F5344CB8AC3E}">
        <p14:creationId xmlns:p14="http://schemas.microsoft.com/office/powerpoint/2010/main" val="2074629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This lesson is an opportunity for students to think back on their First Give journey and reflect on what they have learned, and the impact for both themselves and their community.</a:t>
            </a:r>
          </a:p>
          <a:p>
            <a:endParaRPr lang="en-GB"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The lesson comprises </a:t>
            </a:r>
            <a:r>
              <a:rPr lang="en-GB" sz="1200" b="1" kern="1200">
                <a:solidFill>
                  <a:schemeClr val="tx1"/>
                </a:solidFill>
                <a:effectLst/>
                <a:latin typeface="+mn-lt"/>
                <a:ea typeface="+mn-ea"/>
                <a:cs typeface="+mn-cs"/>
              </a:rPr>
              <a:t>three sections of around 30 mins each</a:t>
            </a:r>
            <a:r>
              <a:rPr lang="en-GB" sz="1200" kern="1200">
                <a:solidFill>
                  <a:schemeClr val="tx1"/>
                </a:solidFill>
                <a:effectLst/>
                <a:latin typeface="+mn-lt"/>
                <a:ea typeface="+mn-ea"/>
                <a:cs typeface="+mn-cs"/>
              </a:rPr>
              <a:t>. Our lesson plan sets these out in recommended order, but teachers may use the elements which best suit your students’ needs, and your time available. </a:t>
            </a:r>
          </a:p>
          <a:p>
            <a:endParaRPr lang="en-GB"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If you only have one hour-long lesson then we would advise </a:t>
            </a:r>
            <a:r>
              <a:rPr lang="en-GB" sz="1200" b="1" kern="1200">
                <a:solidFill>
                  <a:schemeClr val="tx1"/>
                </a:solidFill>
                <a:effectLst/>
                <a:latin typeface="+mn-lt"/>
                <a:ea typeface="+mn-ea"/>
                <a:cs typeface="+mn-cs"/>
              </a:rPr>
              <a:t>either </a:t>
            </a:r>
            <a:r>
              <a:rPr lang="en-GB" sz="1200" kern="1200">
                <a:solidFill>
                  <a:schemeClr val="tx1"/>
                </a:solidFill>
                <a:effectLst/>
                <a:latin typeface="+mn-lt"/>
                <a:ea typeface="+mn-ea"/>
                <a:cs typeface="+mn-cs"/>
              </a:rPr>
              <a:t>9.1 </a:t>
            </a:r>
            <a:r>
              <a:rPr lang="en-GB" sz="1200" b="1" kern="1200">
                <a:solidFill>
                  <a:schemeClr val="tx1"/>
                </a:solidFill>
                <a:effectLst/>
                <a:latin typeface="+mn-lt"/>
                <a:ea typeface="+mn-ea"/>
                <a:cs typeface="+mn-cs"/>
              </a:rPr>
              <a:t>or</a:t>
            </a:r>
            <a:r>
              <a:rPr lang="en-GB" sz="1200" kern="1200">
                <a:solidFill>
                  <a:schemeClr val="tx1"/>
                </a:solidFill>
                <a:effectLst/>
                <a:latin typeface="+mn-lt"/>
                <a:ea typeface="+mn-ea"/>
                <a:cs typeface="+mn-cs"/>
              </a:rPr>
              <a:t> 9.2, leading into 9.3 and the Student Story Competition as an excellent follow-up piece.</a:t>
            </a:r>
          </a:p>
          <a:p>
            <a:pPr algn="l"/>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90B51D-58B4-4FB3-AD5C-F4C7EC25486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7896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F3D16-E533-666B-52EE-CDA979499F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68D421-D7D1-EB12-2472-87900A0863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4BD03C-AD9D-1A7B-9CBC-1EEA94143C36}"/>
              </a:ext>
            </a:extLst>
          </p:cNvPr>
          <p:cNvSpPr>
            <a:spLocks noGrp="1"/>
          </p:cNvSpPr>
          <p:nvPr>
            <p:ph type="body" idx="1"/>
          </p:nvPr>
        </p:nvSpPr>
        <p:spPr/>
        <p:txBody>
          <a:bodyPr/>
          <a:lstStyle/>
          <a:p>
            <a:r>
              <a:rPr lang="en-GB"/>
              <a:t>Now that students have reflected on the skills that they have developed, it’s time for them to think about how they might tell their own First Give story. </a:t>
            </a:r>
          </a:p>
          <a:p>
            <a:endParaRPr lang="en-GB"/>
          </a:p>
          <a:p>
            <a:r>
              <a:rPr lang="en-GB"/>
              <a:t>The upcoming slides are about our Student Story Competition, which all students who have taken part in the programme are welcome to enter. The ‘Six-Word Story’ is an opportunity to concisely sum up their own journeys, and provide a starting point for them to later develop into a competition entry. </a:t>
            </a:r>
          </a:p>
          <a:p>
            <a:endParaRPr lang="en-GB"/>
          </a:p>
          <a:p>
            <a:r>
              <a:rPr lang="en-GB"/>
              <a:t>To begin, reflect with the class on the examples on the slide, before inviting students to create their own, to be written down on page 4 of the worksheet. </a:t>
            </a:r>
          </a:p>
          <a:p>
            <a:pPr lvl="0"/>
            <a:endParaRPr lang="en-GB" sz="1200" kern="1200">
              <a:solidFill>
                <a:schemeClr val="tx1"/>
              </a:solidFill>
              <a:effectLst/>
              <a:latin typeface="+mn-lt"/>
              <a:ea typeface="+mn-ea"/>
              <a:cs typeface="+mn-cs"/>
            </a:endParaRPr>
          </a:p>
          <a:p>
            <a:pPr lvl="0"/>
            <a:r>
              <a:rPr lang="en-GB" sz="1200" b="1" kern="1200">
                <a:solidFill>
                  <a:schemeClr val="tx1"/>
                </a:solidFill>
                <a:effectLst/>
                <a:latin typeface="+mn-lt"/>
                <a:ea typeface="+mn-ea"/>
                <a:cs typeface="+mn-cs"/>
              </a:rPr>
              <a:t>Students to then share their six-word story challenge with their table or class.</a:t>
            </a:r>
          </a:p>
          <a:p>
            <a:endParaRPr lang="en-GB"/>
          </a:p>
        </p:txBody>
      </p:sp>
      <p:sp>
        <p:nvSpPr>
          <p:cNvPr id="4" name="Slide Number Placeholder 3">
            <a:extLst>
              <a:ext uri="{FF2B5EF4-FFF2-40B4-BE49-F238E27FC236}">
                <a16:creationId xmlns:a16="http://schemas.microsoft.com/office/drawing/2014/main" id="{05A83828-6013-32FB-0ACA-77F8FCBDAFE5}"/>
              </a:ext>
            </a:extLst>
          </p:cNvPr>
          <p:cNvSpPr>
            <a:spLocks noGrp="1"/>
          </p:cNvSpPr>
          <p:nvPr>
            <p:ph type="sldNum" sz="quarter" idx="5"/>
          </p:nvPr>
        </p:nvSpPr>
        <p:spPr/>
        <p:txBody>
          <a:bodyPr/>
          <a:lstStyle/>
          <a:p>
            <a:fld id="{F2E47A64-6CBF-40B0-AA35-77DFBB26F2BE}" type="slidenum">
              <a:rPr lang="en-GB" smtClean="0"/>
              <a:t>10</a:t>
            </a:fld>
            <a:endParaRPr lang="en-GB"/>
          </a:p>
        </p:txBody>
      </p:sp>
    </p:spTree>
    <p:extLst>
      <p:ext uri="{BB962C8B-B14F-4D97-AF65-F5344CB8AC3E}">
        <p14:creationId xmlns:p14="http://schemas.microsoft.com/office/powerpoint/2010/main" val="3952657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Student Story Competition is a national competition across all First Give schools, looking for students’ First Give stories told in compelling and creative ways. There are voucher prizes and First Give goodies to be won for the top three entries!</a:t>
            </a:r>
          </a:p>
          <a:p>
            <a:endParaRPr lang="en-GB"/>
          </a:p>
          <a:p>
            <a:r>
              <a:rPr lang="en-GB"/>
              <a:t>Students are welcome to enter the Student Story competition using whichever method of story-telling they choose. </a:t>
            </a:r>
          </a:p>
          <a:p>
            <a:endParaRPr lang="en-GB"/>
          </a:p>
          <a:p>
            <a:r>
              <a:rPr lang="en-GB"/>
              <a:t>Think together about the ways in which they could tell their stories. For example, students could provide written entries such as a newspaper-style article or a poem, or they could use other forms of media, such as a podcast recording, a video diary, or a comic to share their journeys. </a:t>
            </a:r>
          </a:p>
          <a:p>
            <a:endParaRPr lang="en-GB"/>
          </a:p>
          <a:p>
            <a:r>
              <a:rPr lang="en-GB" b="1"/>
              <a:t>Building on their six-word stories, invite students to now think about:</a:t>
            </a:r>
          </a:p>
          <a:p>
            <a:pPr marL="171450" indent="-171450">
              <a:buFont typeface="Arial" panose="020B0604020202020204" pitchFamily="34" charset="0"/>
              <a:buChar char="•"/>
            </a:pPr>
            <a:r>
              <a:rPr lang="en-GB" sz="1200" b="1" i="0" kern="1200">
                <a:solidFill>
                  <a:schemeClr val="tx1"/>
                </a:solidFill>
                <a:effectLst/>
                <a:latin typeface="+mn-lt"/>
                <a:ea typeface="+mn-ea"/>
                <a:cs typeface="+mn-cs"/>
              </a:rPr>
              <a:t>What do you want your key message to be? </a:t>
            </a:r>
            <a:endParaRPr lang="en-GB" sz="1200" b="0" i="0" kern="1200">
              <a:solidFill>
                <a:schemeClr val="tx1"/>
              </a:solidFill>
              <a:effectLst/>
              <a:latin typeface="+mn-lt"/>
              <a:ea typeface="+mn-ea"/>
              <a:cs typeface="+mn-cs"/>
            </a:endParaRPr>
          </a:p>
          <a:p>
            <a:pPr marL="628650" lvl="1" indent="-171450">
              <a:buFont typeface="Arial" panose="020B0604020202020204" pitchFamily="34" charset="0"/>
              <a:buChar char="•"/>
            </a:pPr>
            <a:r>
              <a:rPr lang="en-GB" sz="1200" b="0" i="0" kern="1200">
                <a:solidFill>
                  <a:schemeClr val="tx1"/>
                </a:solidFill>
                <a:effectLst/>
                <a:latin typeface="+mn-lt"/>
                <a:ea typeface="+mn-ea"/>
                <a:cs typeface="+mn-cs"/>
              </a:rPr>
              <a:t>Is it about how First Give made you feel? The opportunities you had? The social issue you chose? </a:t>
            </a:r>
            <a:endParaRPr lang="en-GB" sz="1200" kern="1200">
              <a:solidFill>
                <a:schemeClr val="tx1"/>
              </a:solidFill>
              <a:effectLst/>
              <a:latin typeface="+mn-lt"/>
              <a:ea typeface="+mn-ea"/>
              <a:cs typeface="+mn-cs"/>
            </a:endParaRPr>
          </a:p>
          <a:p>
            <a:pPr marL="171450" indent="-171450">
              <a:buFont typeface="Arial" panose="020B0604020202020204" pitchFamily="34" charset="0"/>
              <a:buChar char="•"/>
            </a:pPr>
            <a:r>
              <a:rPr lang="en-GB" sz="1200" b="1" i="0" kern="1200">
                <a:solidFill>
                  <a:schemeClr val="tx1"/>
                </a:solidFill>
                <a:effectLst/>
                <a:latin typeface="+mn-lt"/>
                <a:ea typeface="+mn-ea"/>
                <a:cs typeface="+mn-cs"/>
              </a:rPr>
              <a:t>How can I tell my story in the most effective way?</a:t>
            </a:r>
            <a:endParaRPr lang="en-GB" sz="1200" b="0" i="0" kern="1200">
              <a:solidFill>
                <a:schemeClr val="tx1"/>
              </a:solidFill>
              <a:effectLst/>
              <a:latin typeface="+mn-lt"/>
              <a:ea typeface="+mn-ea"/>
              <a:cs typeface="+mn-cs"/>
            </a:endParaRPr>
          </a:p>
          <a:p>
            <a:pPr marL="628650" lvl="1" indent="-171450">
              <a:buFont typeface="Arial" panose="020B0604020202020204" pitchFamily="34" charset="0"/>
              <a:buChar char="•"/>
            </a:pPr>
            <a:r>
              <a:rPr lang="en-GB" sz="1200" b="0" i="0" kern="1200">
                <a:solidFill>
                  <a:schemeClr val="tx1"/>
                </a:solidFill>
                <a:effectLst/>
                <a:latin typeface="+mn-lt"/>
                <a:ea typeface="+mn-ea"/>
                <a:cs typeface="+mn-cs"/>
              </a:rPr>
              <a:t>A newspaper article, a vlog, an illustrated story, a podcast, a series of diary entries... Or simply a written piece – an informal essay.</a:t>
            </a:r>
            <a:endParaRPr lang="en-GB" sz="1200" kern="1200">
              <a:solidFill>
                <a:schemeClr val="tx1"/>
              </a:solidFill>
              <a:effectLst/>
              <a:latin typeface="+mn-lt"/>
              <a:ea typeface="+mn-ea"/>
              <a:cs typeface="+mn-cs"/>
            </a:endParaRPr>
          </a:p>
          <a:p>
            <a:pPr marL="171450" indent="-171450">
              <a:buFont typeface="Arial" panose="020B0604020202020204" pitchFamily="34" charset="0"/>
              <a:buChar char="•"/>
            </a:pPr>
            <a:r>
              <a:rPr lang="en-GB" sz="1200" b="1" i="0" kern="1200">
                <a:solidFill>
                  <a:schemeClr val="tx1"/>
                </a:solidFill>
                <a:effectLst/>
                <a:latin typeface="+mn-lt"/>
                <a:ea typeface="+mn-ea"/>
                <a:cs typeface="+mn-cs"/>
              </a:rPr>
              <a:t>What words would I use to describe my First Give experience?</a:t>
            </a:r>
            <a:endParaRPr lang="en-GB" sz="1200" b="0" i="0" kern="1200">
              <a:solidFill>
                <a:schemeClr val="tx1"/>
              </a:solidFill>
              <a:effectLst/>
              <a:latin typeface="+mn-lt"/>
              <a:ea typeface="+mn-ea"/>
              <a:cs typeface="+mn-cs"/>
            </a:endParaRPr>
          </a:p>
          <a:p>
            <a:pPr marL="628650" lvl="1" indent="-171450">
              <a:buFont typeface="Arial" panose="020B0604020202020204" pitchFamily="34" charset="0"/>
              <a:buChar char="•"/>
            </a:pPr>
            <a:r>
              <a:rPr lang="en-GB" sz="1200" b="0" i="0" kern="1200">
                <a:solidFill>
                  <a:schemeClr val="tx1"/>
                </a:solidFill>
                <a:effectLst/>
                <a:latin typeface="+mn-lt"/>
                <a:ea typeface="+mn-ea"/>
                <a:cs typeface="+mn-cs"/>
              </a:rPr>
              <a:t>Fun? Exciting? Eye opening? Challenging?</a:t>
            </a:r>
            <a:endParaRPr lang="en-GB" sz="1200" kern="1200">
              <a:solidFill>
                <a:schemeClr val="tx1"/>
              </a:solidFill>
              <a:effectLst/>
              <a:latin typeface="+mn-lt"/>
              <a:ea typeface="+mn-ea"/>
              <a:cs typeface="+mn-cs"/>
            </a:endParaRPr>
          </a:p>
          <a:p>
            <a:pPr marL="171450" indent="-171450">
              <a:buFont typeface="Arial" panose="020B0604020202020204" pitchFamily="34" charset="0"/>
              <a:buChar char="•"/>
            </a:pPr>
            <a:r>
              <a:rPr lang="en-GB" sz="1200" b="1" i="0" kern="1200">
                <a:solidFill>
                  <a:schemeClr val="tx1"/>
                </a:solidFill>
                <a:effectLst/>
                <a:latin typeface="+mn-lt"/>
                <a:ea typeface="+mn-ea"/>
                <a:cs typeface="+mn-cs"/>
              </a:rPr>
              <a:t>Who or what inspired me the most through this process?</a:t>
            </a:r>
            <a:endParaRPr lang="en-GB" sz="1200" b="0" i="0" kern="1200">
              <a:solidFill>
                <a:schemeClr val="tx1"/>
              </a:solidFill>
              <a:effectLst/>
              <a:latin typeface="+mn-lt"/>
              <a:ea typeface="+mn-ea"/>
              <a:cs typeface="+mn-cs"/>
            </a:endParaRPr>
          </a:p>
          <a:p>
            <a:pPr marL="628650" lvl="1" indent="-171450">
              <a:buFont typeface="Arial" panose="020B0604020202020204" pitchFamily="34" charset="0"/>
              <a:buChar char="•"/>
            </a:pPr>
            <a:r>
              <a:rPr lang="en-GB" sz="1200" b="0" i="0" kern="1200">
                <a:solidFill>
                  <a:schemeClr val="tx1"/>
                </a:solidFill>
                <a:effectLst/>
                <a:latin typeface="+mn-lt"/>
                <a:ea typeface="+mn-ea"/>
                <a:cs typeface="+mn-cs"/>
              </a:rPr>
              <a:t>The charity, my teacher, my peers, myself? Why?</a:t>
            </a:r>
            <a:endParaRPr lang="en-GB" sz="1200" kern="1200">
              <a:solidFill>
                <a:schemeClr val="tx1"/>
              </a:solidFill>
              <a:effectLst/>
              <a:latin typeface="+mn-lt"/>
              <a:ea typeface="+mn-ea"/>
              <a:cs typeface="+mn-cs"/>
            </a:endParaRPr>
          </a:p>
          <a:p>
            <a:endParaRPr lang="en-GB"/>
          </a:p>
          <a:p>
            <a:r>
              <a:rPr lang="en-GB"/>
              <a:t>There is space to begin planning on page 4 of the worksheet, and we recommend access to spare plain paper if needed. </a:t>
            </a:r>
          </a:p>
          <a:p>
            <a:endParaRPr lang="en-GB"/>
          </a:p>
          <a:p>
            <a:r>
              <a:rPr lang="en-GB"/>
              <a:t>If students would like to enter the competition later, please contact your Lead Teacher (the staff member who has co-ordinated the programme at your school this year), or get in touch directly with your Programme Manager at First Give. </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90B51D-58B4-4FB3-AD5C-F4C7EC25486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76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1E0C0-4089-D825-F345-DB8AE6D0BB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FF8720-E475-91DF-0C61-2FCA89089D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01A429-9821-D5A8-6C72-0955F9C266CB}"/>
              </a:ext>
            </a:extLst>
          </p:cNvPr>
          <p:cNvSpPr>
            <a:spLocks noGrp="1"/>
          </p:cNvSpPr>
          <p:nvPr>
            <p:ph type="body" idx="1"/>
          </p:nvPr>
        </p:nvSpPr>
        <p:spPr/>
        <p:txBody>
          <a:bodyPr/>
          <a:lstStyle/>
          <a:p>
            <a:r>
              <a:rPr lang="en-GB" b="1"/>
              <a:t>Think-Pair-Share</a:t>
            </a:r>
          </a:p>
          <a:p>
            <a:endParaRPr lang="en-GB"/>
          </a:p>
          <a:p>
            <a:r>
              <a:rPr lang="en-GB"/>
              <a:t>Students discuss their ideas and plans in pairs, before sharing with the class.</a:t>
            </a:r>
          </a:p>
        </p:txBody>
      </p:sp>
      <p:sp>
        <p:nvSpPr>
          <p:cNvPr id="4" name="Slide Number Placeholder 3">
            <a:extLst>
              <a:ext uri="{FF2B5EF4-FFF2-40B4-BE49-F238E27FC236}">
                <a16:creationId xmlns:a16="http://schemas.microsoft.com/office/drawing/2014/main" id="{B4B62A0B-CB9B-CB3D-0C92-4651D83AAF1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90B51D-58B4-4FB3-AD5C-F4C7EC25486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6237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To close the lesson, students RAG rate their understanding of the different skills that they have gained/developed, and their own readiness to enter into the Student Story Competition. </a:t>
            </a:r>
          </a:p>
          <a:p>
            <a:endParaRPr lang="en-GB"/>
          </a:p>
          <a:p>
            <a:r>
              <a:rPr lang="en-GB"/>
              <a:t>Remind students that they should discuss with you if they would like to enter the competition!</a:t>
            </a:r>
          </a:p>
        </p:txBody>
      </p:sp>
      <p:sp>
        <p:nvSpPr>
          <p:cNvPr id="4" name="Slide Number Placeholder 3"/>
          <p:cNvSpPr>
            <a:spLocks noGrp="1"/>
          </p:cNvSpPr>
          <p:nvPr>
            <p:ph type="sldNum" sz="quarter" idx="5"/>
          </p:nvPr>
        </p:nvSpPr>
        <p:spPr/>
        <p:txBody>
          <a:bodyPr/>
          <a:lstStyle/>
          <a:p>
            <a:fld id="{F2E47A64-6CBF-40B0-AA35-77DFBB26F2BE}" type="slidenum">
              <a:rPr lang="en-GB" smtClean="0"/>
              <a:t>13</a:t>
            </a:fld>
            <a:endParaRPr lang="en-GB"/>
          </a:p>
        </p:txBody>
      </p:sp>
    </p:spTree>
    <p:extLst>
      <p:ext uri="{BB962C8B-B14F-4D97-AF65-F5344CB8AC3E}">
        <p14:creationId xmlns:p14="http://schemas.microsoft.com/office/powerpoint/2010/main" val="3594766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a:solidFill>
                  <a:schemeClr val="tx1"/>
                </a:solidFill>
                <a:effectLst/>
                <a:latin typeface="+mn-lt"/>
                <a:ea typeface="+mn-ea"/>
                <a:cs typeface="+mn-cs"/>
              </a:rPr>
              <a:t>Social Action Bingo!</a:t>
            </a:r>
          </a:p>
          <a:p>
            <a:endParaRPr lang="en-GB" sz="1200" kern="1200">
              <a:solidFill>
                <a:schemeClr val="tx1"/>
              </a:solidFill>
              <a:effectLst/>
              <a:latin typeface="+mn-lt"/>
              <a:ea typeface="+mn-ea"/>
              <a:cs typeface="+mn-cs"/>
            </a:endParaRPr>
          </a:p>
          <a:p>
            <a:pPr lvl="0"/>
            <a:r>
              <a:rPr lang="en-GB" sz="1200" kern="1200">
                <a:solidFill>
                  <a:schemeClr val="tx1"/>
                </a:solidFill>
                <a:effectLst/>
                <a:latin typeface="+mn-lt"/>
                <a:ea typeface="+mn-ea"/>
                <a:cs typeface="+mn-cs"/>
              </a:rPr>
              <a:t>Firstly, discuss the social action examples on the board with the class – are there any questions about them? What might the relevant social issues have been?</a:t>
            </a:r>
          </a:p>
          <a:p>
            <a:pPr lvl="0"/>
            <a:endParaRPr lang="en-GB" sz="1200" kern="1200">
              <a:solidFill>
                <a:schemeClr val="tx1"/>
              </a:solidFill>
              <a:effectLst/>
              <a:latin typeface="+mn-lt"/>
              <a:ea typeface="+mn-ea"/>
              <a:cs typeface="+mn-cs"/>
            </a:endParaRPr>
          </a:p>
          <a:p>
            <a:pPr lvl="0"/>
            <a:r>
              <a:rPr lang="en-GB" sz="1200" kern="1200">
                <a:solidFill>
                  <a:schemeClr val="tx1"/>
                </a:solidFill>
                <a:effectLst/>
                <a:latin typeface="+mn-lt"/>
                <a:ea typeface="+mn-ea"/>
                <a:cs typeface="+mn-cs"/>
              </a:rPr>
              <a:t>Students choose 8 of the social action ideas from the list at random and write them into the grid on page 1 of their worksheets.</a:t>
            </a:r>
          </a:p>
          <a:p>
            <a:pPr lvl="0"/>
            <a:endParaRPr lang="en-GB" sz="1200" kern="1200">
              <a:solidFill>
                <a:schemeClr val="tx1"/>
              </a:solidFill>
              <a:effectLst/>
              <a:latin typeface="+mn-lt"/>
              <a:ea typeface="+mn-ea"/>
              <a:cs typeface="+mn-cs"/>
            </a:endParaRPr>
          </a:p>
          <a:p>
            <a:pPr lvl="0"/>
            <a:r>
              <a:rPr lang="en-GB" sz="1200" b="1" kern="1200">
                <a:solidFill>
                  <a:schemeClr val="tx1"/>
                </a:solidFill>
                <a:effectLst/>
                <a:latin typeface="+mn-lt"/>
                <a:ea typeface="+mn-ea"/>
                <a:cs typeface="+mn-cs"/>
              </a:rPr>
              <a:t>Play bingo: </a:t>
            </a:r>
            <a:r>
              <a:rPr lang="en-GB" sz="800" b="1" kern="1200">
                <a:solidFill>
                  <a:schemeClr val="tx1"/>
                </a:solidFill>
                <a:effectLst/>
                <a:latin typeface="+mn-lt"/>
                <a:ea typeface="+mn-ea"/>
                <a:cs typeface="+mn-cs"/>
              </a:rPr>
              <a:t> </a:t>
            </a:r>
            <a:endParaRPr lang="en-GB" sz="1200" b="1" kern="120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a:solidFill>
                  <a:schemeClr val="tx1"/>
                </a:solidFill>
                <a:effectLst/>
                <a:latin typeface="+mn-lt"/>
                <a:ea typeface="+mn-ea"/>
                <a:cs typeface="+mn-cs"/>
              </a:rPr>
              <a:t>Teacher to call out social action examples from the board at random</a:t>
            </a:r>
          </a:p>
          <a:p>
            <a:pPr marL="171450" lvl="0" indent="-171450">
              <a:buFont typeface="Arial" panose="020B0604020202020204" pitchFamily="34" charset="0"/>
              <a:buChar char="•"/>
            </a:pPr>
            <a:r>
              <a:rPr lang="en-GB" sz="1200" kern="1200">
                <a:solidFill>
                  <a:schemeClr val="tx1"/>
                </a:solidFill>
                <a:effectLst/>
                <a:latin typeface="+mn-lt"/>
                <a:ea typeface="+mn-ea"/>
                <a:cs typeface="+mn-cs"/>
              </a:rPr>
              <a:t>As they are called out, students to cross out items if they are on their grid</a:t>
            </a:r>
          </a:p>
          <a:p>
            <a:pPr marL="171450" lvl="0" indent="-171450">
              <a:buFont typeface="Arial" panose="020B0604020202020204" pitchFamily="34" charset="0"/>
              <a:buChar char="•"/>
            </a:pPr>
            <a:r>
              <a:rPr lang="en-GB" sz="1200" kern="1200">
                <a:solidFill>
                  <a:schemeClr val="tx1"/>
                </a:solidFill>
                <a:effectLst/>
                <a:latin typeface="+mn-lt"/>
                <a:ea typeface="+mn-ea"/>
                <a:cs typeface="+mn-cs"/>
              </a:rPr>
              <a:t>First student to cross out all items (a ‘full house’) wins</a:t>
            </a:r>
          </a:p>
          <a:p>
            <a:pPr lvl="1"/>
            <a:endParaRPr lang="en-GB" sz="1200" kern="1200">
              <a:solidFill>
                <a:schemeClr val="tx1"/>
              </a:solidFill>
              <a:effectLst/>
              <a:latin typeface="+mn-lt"/>
              <a:ea typeface="+mn-ea"/>
              <a:cs typeface="+mn-cs"/>
            </a:endParaRPr>
          </a:p>
          <a:p>
            <a:pPr lvl="0"/>
            <a:r>
              <a:rPr lang="en-GB" sz="1200" b="1" kern="1200">
                <a:solidFill>
                  <a:schemeClr val="tx1"/>
                </a:solidFill>
                <a:effectLst/>
                <a:latin typeface="+mn-lt"/>
                <a:ea typeface="+mn-ea"/>
                <a:cs typeface="+mn-cs"/>
              </a:rPr>
              <a:t>Winner to talk about their own social action from the First Give programme – reflect on and share what went well, even better ifs.</a:t>
            </a:r>
          </a:p>
        </p:txBody>
      </p:sp>
      <p:sp>
        <p:nvSpPr>
          <p:cNvPr id="4" name="Slide Number Placeholder 3"/>
          <p:cNvSpPr>
            <a:spLocks noGrp="1"/>
          </p:cNvSpPr>
          <p:nvPr>
            <p:ph type="sldNum" sz="quarter" idx="5"/>
          </p:nvPr>
        </p:nvSpPr>
        <p:spPr/>
        <p:txBody>
          <a:bodyPr/>
          <a:lstStyle/>
          <a:p>
            <a:fld id="{F2E47A64-6CBF-40B0-AA35-77DFBB26F2BE}" type="slidenum">
              <a:rPr lang="en-GB" smtClean="0"/>
              <a:t>2</a:t>
            </a:fld>
            <a:endParaRPr lang="en-GB"/>
          </a:p>
        </p:txBody>
      </p:sp>
    </p:spTree>
    <p:extLst>
      <p:ext uri="{BB962C8B-B14F-4D97-AF65-F5344CB8AC3E}">
        <p14:creationId xmlns:p14="http://schemas.microsoft.com/office/powerpoint/2010/main" val="3997446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a:solidFill>
                  <a:schemeClr val="tx1"/>
                </a:solidFill>
                <a:effectLst/>
                <a:latin typeface="+mn-lt"/>
                <a:ea typeface="+mn-ea"/>
                <a:cs typeface="+mn-cs"/>
              </a:rPr>
              <a:t>What does social action mean to me?</a:t>
            </a:r>
          </a:p>
          <a:p>
            <a:pPr marL="171450" lvl="0" indent="-171450">
              <a:buFont typeface="Arial" panose="020B0604020202020204" pitchFamily="34" charset="0"/>
              <a:buChar char="•"/>
            </a:pPr>
            <a:r>
              <a:rPr lang="en-GB" sz="1200" kern="1200">
                <a:solidFill>
                  <a:schemeClr val="tx1"/>
                </a:solidFill>
                <a:effectLst/>
                <a:latin typeface="+mn-lt"/>
                <a:ea typeface="+mn-ea"/>
                <a:cs typeface="+mn-cs"/>
              </a:rPr>
              <a:t>Think-pair-share: ask students to define social action, drawing on their learning from the First Give programme. </a:t>
            </a:r>
          </a:p>
          <a:p>
            <a:pPr marL="171450" lvl="0" indent="-171450">
              <a:buFont typeface="Arial" panose="020B0604020202020204" pitchFamily="34" charset="0"/>
              <a:buChar char="•"/>
            </a:pPr>
            <a:r>
              <a:rPr lang="en-GB" sz="1200" kern="1200">
                <a:solidFill>
                  <a:schemeClr val="tx1"/>
                </a:solidFill>
                <a:effectLst/>
                <a:latin typeface="+mn-lt"/>
                <a:ea typeface="+mn-ea"/>
                <a:cs typeface="+mn-cs"/>
              </a:rPr>
              <a:t>Collectively write a definition on the board for what social action means to the class.</a:t>
            </a:r>
          </a:p>
          <a:p>
            <a:pPr marL="171450" lvl="0" indent="-171450">
              <a:buFont typeface="Arial" panose="020B0604020202020204" pitchFamily="34" charset="0"/>
              <a:buChar char="•"/>
            </a:pPr>
            <a:r>
              <a:rPr lang="en-GB" sz="1200" kern="1200">
                <a:solidFill>
                  <a:schemeClr val="tx1"/>
                </a:solidFill>
                <a:effectLst/>
                <a:latin typeface="+mn-lt"/>
                <a:ea typeface="+mn-ea"/>
                <a:cs typeface="+mn-cs"/>
              </a:rPr>
              <a:t>Students write this on worksheets.</a:t>
            </a:r>
            <a:endParaRPr lang="en-GB"/>
          </a:p>
        </p:txBody>
      </p:sp>
      <p:sp>
        <p:nvSpPr>
          <p:cNvPr id="4" name="Slide Number Placeholder 3"/>
          <p:cNvSpPr>
            <a:spLocks noGrp="1"/>
          </p:cNvSpPr>
          <p:nvPr>
            <p:ph type="sldNum" sz="quarter" idx="5"/>
          </p:nvPr>
        </p:nvSpPr>
        <p:spPr/>
        <p:txBody>
          <a:bodyPr/>
          <a:lstStyle/>
          <a:p>
            <a:fld id="{F2E47A64-6CBF-40B0-AA35-77DFBB26F2BE}" type="slidenum">
              <a:rPr lang="en-GB" smtClean="0"/>
              <a:t>3</a:t>
            </a:fld>
            <a:endParaRPr lang="en-GB"/>
          </a:p>
        </p:txBody>
      </p:sp>
    </p:spTree>
    <p:extLst>
      <p:ext uri="{BB962C8B-B14F-4D97-AF65-F5344CB8AC3E}">
        <p14:creationId xmlns:p14="http://schemas.microsoft.com/office/powerpoint/2010/main" val="3253695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a:solidFill>
                  <a:schemeClr val="tx1"/>
                </a:solidFill>
                <a:effectLst/>
                <a:latin typeface="+mn-lt"/>
                <a:ea typeface="+mn-ea"/>
                <a:cs typeface="+mn-cs"/>
              </a:rPr>
              <a:t>Students use the social action examples (from Bingo) and decide if they require giving your time, your money, or your skills. The examples on the slide should help guide students to categorise the examples that they have written down. </a:t>
            </a:r>
          </a:p>
          <a:p>
            <a:pPr lvl="0"/>
            <a:endParaRPr lang="en-GB" sz="1200" kern="1200">
              <a:solidFill>
                <a:schemeClr val="tx1"/>
              </a:solidFill>
              <a:effectLst/>
              <a:latin typeface="+mn-lt"/>
              <a:ea typeface="+mn-ea"/>
              <a:cs typeface="+mn-cs"/>
            </a:endParaRPr>
          </a:p>
          <a:p>
            <a:pPr lvl="0"/>
            <a:r>
              <a:rPr lang="en-GB" sz="1200" kern="1200">
                <a:solidFill>
                  <a:schemeClr val="tx1"/>
                </a:solidFill>
                <a:effectLst/>
                <a:latin typeface="+mn-lt"/>
                <a:ea typeface="+mn-ea"/>
                <a:cs typeface="+mn-cs"/>
              </a:rPr>
              <a:t>Some examples will fit across more than one column (for example, a bake sale may require giving your time to plan the event, your money to purchase needed ingredients, </a:t>
            </a:r>
            <a:r>
              <a:rPr lang="en-GB" sz="1200" i="1" kern="1200">
                <a:solidFill>
                  <a:schemeClr val="tx1"/>
                </a:solidFill>
                <a:effectLst/>
                <a:latin typeface="+mn-lt"/>
                <a:ea typeface="+mn-ea"/>
                <a:cs typeface="+mn-cs"/>
              </a:rPr>
              <a:t>and</a:t>
            </a:r>
            <a:r>
              <a:rPr lang="en-GB" sz="1200" kern="1200">
                <a:solidFill>
                  <a:schemeClr val="tx1"/>
                </a:solidFill>
                <a:effectLst/>
                <a:latin typeface="+mn-lt"/>
                <a:ea typeface="+mn-ea"/>
                <a:cs typeface="+mn-cs"/>
              </a:rPr>
              <a:t> your skills to bake cakes for sale), so ensure that these are written across all relevant columns. </a:t>
            </a:r>
          </a:p>
          <a:p>
            <a:pPr lvl="0"/>
            <a:endParaRPr lang="en-GB" sz="1200" kern="1200">
              <a:solidFill>
                <a:schemeClr val="tx1"/>
              </a:solidFill>
              <a:effectLst/>
              <a:latin typeface="+mn-lt"/>
              <a:ea typeface="+mn-ea"/>
              <a:cs typeface="+mn-cs"/>
            </a:endParaRPr>
          </a:p>
          <a:p>
            <a:pPr lvl="0"/>
            <a:r>
              <a:rPr lang="en-GB" sz="1200" b="1" kern="1200">
                <a:solidFill>
                  <a:schemeClr val="tx1"/>
                </a:solidFill>
                <a:effectLst/>
                <a:latin typeface="+mn-lt"/>
                <a:ea typeface="+mn-ea"/>
                <a:cs typeface="+mn-cs"/>
              </a:rPr>
              <a:t>Social action examples list:</a:t>
            </a:r>
          </a:p>
          <a:p>
            <a:pPr marL="171450" indent="-171450">
              <a:buFont typeface="Arial" panose="020B0604020202020204" pitchFamily="34" charset="0"/>
              <a:buChar char="•"/>
            </a:pPr>
            <a:r>
              <a:rPr lang="en-GB" sz="1200">
                <a:solidFill>
                  <a:srgbClr val="522674"/>
                </a:solidFill>
                <a:latin typeface="Arial" panose="020B0604020202020204" pitchFamily="34" charset="0"/>
                <a:cs typeface="Arial" panose="020B0604020202020204" pitchFamily="34" charset="0"/>
              </a:rPr>
              <a:t>Crossbar challenge </a:t>
            </a:r>
          </a:p>
          <a:p>
            <a:pPr marL="171450" indent="-171450">
              <a:buFont typeface="Arial" panose="020B0604020202020204" pitchFamily="34" charset="0"/>
              <a:buChar char="•"/>
            </a:pPr>
            <a:r>
              <a:rPr lang="en-GB" sz="1200">
                <a:solidFill>
                  <a:srgbClr val="28B9CD"/>
                </a:solidFill>
                <a:latin typeface="Arial"/>
                <a:cs typeface="Arial"/>
              </a:rPr>
              <a:t>Book collection </a:t>
            </a:r>
          </a:p>
          <a:p>
            <a:pPr marL="171450" indent="-171450">
              <a:buFont typeface="Arial" panose="020B0604020202020204" pitchFamily="34" charset="0"/>
              <a:buChar char="•"/>
            </a:pPr>
            <a:r>
              <a:rPr lang="en-GB" sz="1200">
                <a:solidFill>
                  <a:srgbClr val="522674"/>
                </a:solidFill>
                <a:latin typeface="Arial"/>
                <a:cs typeface="Arial"/>
              </a:rPr>
              <a:t>Bake sale</a:t>
            </a:r>
          </a:p>
          <a:p>
            <a:pPr marL="171450" indent="-171450">
              <a:buFont typeface="Arial" panose="020B0604020202020204" pitchFamily="34" charset="0"/>
              <a:buChar char="•"/>
            </a:pPr>
            <a:r>
              <a:rPr lang="en-GB" sz="1200">
                <a:solidFill>
                  <a:srgbClr val="28B9CD"/>
                </a:solidFill>
                <a:latin typeface="Arial"/>
                <a:cs typeface="Arial"/>
              </a:rPr>
              <a:t>Litter pick</a:t>
            </a:r>
          </a:p>
          <a:p>
            <a:pPr marL="171450" indent="-171450">
              <a:buFont typeface="Arial" panose="020B0604020202020204" pitchFamily="34" charset="0"/>
              <a:buChar char="•"/>
            </a:pPr>
            <a:r>
              <a:rPr lang="en-GB" sz="1200">
                <a:solidFill>
                  <a:srgbClr val="522674"/>
                </a:solidFill>
                <a:latin typeface="Arial"/>
                <a:cs typeface="Arial"/>
              </a:rPr>
              <a:t>Warm clothes donations</a:t>
            </a:r>
          </a:p>
          <a:p>
            <a:pPr marL="171450" indent="-171450">
              <a:buFont typeface="Arial" panose="020B0604020202020204" pitchFamily="34" charset="0"/>
              <a:buChar char="•"/>
            </a:pPr>
            <a:r>
              <a:rPr lang="en-GB" sz="1200">
                <a:solidFill>
                  <a:srgbClr val="28B9CD"/>
                </a:solidFill>
                <a:latin typeface="Arial"/>
                <a:cs typeface="Arial"/>
              </a:rPr>
              <a:t>Food drive</a:t>
            </a:r>
          </a:p>
          <a:p>
            <a:pPr marL="171450" indent="-171450">
              <a:buFont typeface="Arial" panose="020B0604020202020204" pitchFamily="34" charset="0"/>
              <a:buChar char="•"/>
            </a:pPr>
            <a:r>
              <a:rPr lang="en-GB" sz="1200">
                <a:solidFill>
                  <a:srgbClr val="522674"/>
                </a:solidFill>
                <a:latin typeface="Arial"/>
                <a:cs typeface="Arial"/>
              </a:rPr>
              <a:t>Sponsored run</a:t>
            </a:r>
          </a:p>
          <a:p>
            <a:pPr marL="171450" indent="-171450">
              <a:buFont typeface="Arial" panose="020B0604020202020204" pitchFamily="34" charset="0"/>
              <a:buChar char="•"/>
            </a:pPr>
            <a:r>
              <a:rPr lang="en-GB" sz="1200">
                <a:solidFill>
                  <a:srgbClr val="28B9CD"/>
                </a:solidFill>
                <a:latin typeface="Arial"/>
                <a:cs typeface="Arial"/>
              </a:rPr>
              <a:t>BSL sessions</a:t>
            </a:r>
            <a:endParaRPr lang="en-GB" sz="1200">
              <a:solidFill>
                <a:srgbClr val="522674"/>
              </a:solidFill>
              <a:latin typeface="Arial"/>
              <a:cs typeface="Arial"/>
            </a:endParaRPr>
          </a:p>
          <a:p>
            <a:pPr marL="171450" indent="-171450">
              <a:buFont typeface="Arial" panose="020B0604020202020204" pitchFamily="34" charset="0"/>
              <a:buChar char="•"/>
            </a:pPr>
            <a:r>
              <a:rPr lang="en-GB" sz="1200">
                <a:solidFill>
                  <a:srgbClr val="522674"/>
                </a:solidFill>
                <a:latin typeface="Arial"/>
                <a:cs typeface="Arial"/>
              </a:rPr>
              <a:t>Care home visit</a:t>
            </a:r>
          </a:p>
          <a:p>
            <a:pPr marL="171450" indent="-171450">
              <a:buFont typeface="Arial" panose="020B0604020202020204" pitchFamily="34" charset="0"/>
              <a:buChar char="•"/>
            </a:pPr>
            <a:r>
              <a:rPr lang="en-GB" sz="1200">
                <a:solidFill>
                  <a:srgbClr val="28B9CD"/>
                </a:solidFill>
                <a:latin typeface="Arial"/>
                <a:cs typeface="Arial"/>
              </a:rPr>
              <a:t>Sponsored silence</a:t>
            </a:r>
          </a:p>
          <a:p>
            <a:pPr marL="171450" indent="-171450">
              <a:buFont typeface="Arial" panose="020B0604020202020204" pitchFamily="34" charset="0"/>
              <a:buChar char="•"/>
            </a:pPr>
            <a:r>
              <a:rPr lang="en-GB" sz="1200">
                <a:solidFill>
                  <a:srgbClr val="522674"/>
                </a:solidFill>
                <a:latin typeface="Arial"/>
                <a:cs typeface="Arial"/>
              </a:rPr>
              <a:t>Blindfold challenge</a:t>
            </a:r>
          </a:p>
          <a:p>
            <a:pPr marL="171450" indent="-171450">
              <a:buFont typeface="Arial" panose="020B0604020202020204" pitchFamily="34" charset="0"/>
              <a:buChar char="•"/>
            </a:pPr>
            <a:r>
              <a:rPr lang="en-GB" sz="1200">
                <a:solidFill>
                  <a:srgbClr val="28B9CD"/>
                </a:solidFill>
                <a:latin typeface="Arial"/>
                <a:cs typeface="Arial"/>
              </a:rPr>
              <a:t>Care package delivery</a:t>
            </a:r>
          </a:p>
          <a:p>
            <a:pPr marL="171450" indent="-171450">
              <a:buFont typeface="Arial" panose="020B0604020202020204" pitchFamily="34" charset="0"/>
              <a:buChar char="•"/>
            </a:pPr>
            <a:r>
              <a:rPr lang="en-GB" sz="1200">
                <a:solidFill>
                  <a:srgbClr val="522674"/>
                </a:solidFill>
                <a:latin typeface="Arial"/>
                <a:cs typeface="Arial"/>
              </a:rPr>
              <a:t>Discussion panel</a:t>
            </a:r>
          </a:p>
          <a:p>
            <a:pPr marL="171450" indent="-171450">
              <a:buFont typeface="Arial" panose="020B0604020202020204" pitchFamily="34" charset="0"/>
              <a:buChar char="•"/>
            </a:pPr>
            <a:r>
              <a:rPr lang="en-GB" sz="1200">
                <a:solidFill>
                  <a:srgbClr val="28B9CD"/>
                </a:solidFill>
                <a:latin typeface="Arial"/>
                <a:cs typeface="Arial"/>
              </a:rPr>
              <a:t>Kindness wall</a:t>
            </a:r>
          </a:p>
          <a:p>
            <a:pPr marL="171450" indent="-171450">
              <a:buFont typeface="Arial" panose="020B0604020202020204" pitchFamily="34" charset="0"/>
              <a:buChar char="•"/>
            </a:pPr>
            <a:r>
              <a:rPr lang="en-GB" sz="1200">
                <a:solidFill>
                  <a:srgbClr val="522674"/>
                </a:solidFill>
                <a:latin typeface="Arial"/>
                <a:cs typeface="Arial"/>
              </a:rPr>
              <a:t>Skills swap fair</a:t>
            </a:r>
          </a:p>
          <a:p>
            <a:pPr marL="171450" indent="-171450">
              <a:buFont typeface="Arial" panose="020B0604020202020204" pitchFamily="34" charset="0"/>
              <a:buChar char="•"/>
            </a:pPr>
            <a:r>
              <a:rPr lang="en-GB" sz="1200">
                <a:solidFill>
                  <a:srgbClr val="28B9CD"/>
                </a:solidFill>
                <a:latin typeface="Arial"/>
                <a:cs typeface="Arial"/>
              </a:rPr>
              <a:t>Lunchtime kindness club</a:t>
            </a:r>
          </a:p>
          <a:p>
            <a:pPr lvl="0"/>
            <a:endParaRPr lang="en-GB" sz="1200" kern="1200">
              <a:solidFill>
                <a:schemeClr val="tx1"/>
              </a:solidFill>
              <a:effectLst/>
              <a:latin typeface="+mn-lt"/>
              <a:ea typeface="+mn-ea"/>
              <a:cs typeface="+mn-cs"/>
            </a:endParaRPr>
          </a:p>
          <a:p>
            <a:pPr lvl="0"/>
            <a:endParaRPr lang="en-GB"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2E47A64-6CBF-40B0-AA35-77DFBB26F2BE}" type="slidenum">
              <a:rPr lang="en-GB" smtClean="0"/>
              <a:t>4</a:t>
            </a:fld>
            <a:endParaRPr lang="en-GB"/>
          </a:p>
        </p:txBody>
      </p:sp>
    </p:spTree>
    <p:extLst>
      <p:ext uri="{BB962C8B-B14F-4D97-AF65-F5344CB8AC3E}">
        <p14:creationId xmlns:p14="http://schemas.microsoft.com/office/powerpoint/2010/main" val="2803072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Students will now begin to reflect on the skills that they used and developed during the First Give programme. Hopefully, all students will feel that they have developed at least one skill, which they can continue to build upon throughout their school careers.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a:solidFill>
                  <a:schemeClr val="tx1"/>
                </a:solidFill>
                <a:effectLst/>
                <a:latin typeface="+mn-lt"/>
                <a:ea typeface="+mn-ea"/>
                <a:cs typeface="+mn-cs"/>
              </a:rPr>
              <a:t>To begin, students discuss briefly in small groups, before discussing with the class: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a:solidFill>
                  <a:schemeClr val="tx1"/>
                </a:solidFill>
                <a:effectLst/>
                <a:latin typeface="+mn-lt"/>
                <a:ea typeface="+mn-ea"/>
                <a:cs typeface="+mn-cs"/>
              </a:rPr>
              <a:t>Which skill/s do you feel you have developed the most?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a:solidFill>
                  <a:schemeClr val="tx1"/>
                </a:solidFill>
                <a:effectLst/>
                <a:latin typeface="+mn-lt"/>
                <a:ea typeface="+mn-ea"/>
                <a:cs typeface="+mn-cs"/>
              </a:rPr>
              <a:t>Which skill/s do you want to continue to work on?</a:t>
            </a:r>
          </a:p>
        </p:txBody>
      </p:sp>
      <p:sp>
        <p:nvSpPr>
          <p:cNvPr id="4" name="Slide Number Placeholder 3"/>
          <p:cNvSpPr>
            <a:spLocks noGrp="1"/>
          </p:cNvSpPr>
          <p:nvPr>
            <p:ph type="sldNum" sz="quarter" idx="5"/>
          </p:nvPr>
        </p:nvSpPr>
        <p:spPr/>
        <p:txBody>
          <a:bodyPr/>
          <a:lstStyle/>
          <a:p>
            <a:fld id="{F2E47A64-6CBF-40B0-AA35-77DFBB26F2BE}" type="slidenum">
              <a:rPr lang="en-GB" smtClean="0"/>
              <a:t>5</a:t>
            </a:fld>
            <a:endParaRPr lang="en-GB"/>
          </a:p>
        </p:txBody>
      </p:sp>
    </p:spTree>
    <p:extLst>
      <p:ext uri="{BB962C8B-B14F-4D97-AF65-F5344CB8AC3E}">
        <p14:creationId xmlns:p14="http://schemas.microsoft.com/office/powerpoint/2010/main" val="1329139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After discussion, write the students’ responses on the sparks on this slide to create a visualisation of the skills that students have collectively built.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2E47A64-6CBF-40B0-AA35-77DFBB26F2BE}" type="slidenum">
              <a:rPr lang="en-GB" smtClean="0"/>
              <a:t>6</a:t>
            </a:fld>
            <a:endParaRPr lang="en-GB"/>
          </a:p>
        </p:txBody>
      </p:sp>
    </p:spTree>
    <p:extLst>
      <p:ext uri="{BB962C8B-B14F-4D97-AF65-F5344CB8AC3E}">
        <p14:creationId xmlns:p14="http://schemas.microsoft.com/office/powerpoint/2010/main" val="395676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Students will now dig deeper into skills development in the table on page 2 of the worksheet, indicating which skills they feel they have developed, and providing examples for each skill. </a:t>
            </a:r>
          </a:p>
          <a:p>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As a class, fill in the ‘teamwork’ example together, before students complete the rest of the table in their worksheet. </a:t>
            </a:r>
            <a:r>
              <a:rPr lang="en-GB"/>
              <a:t>Talk the students through identifying basic examples of skills they’ve used during the programme. </a:t>
            </a:r>
            <a:r>
              <a:rPr lang="en-GB" sz="1200" kern="1200">
                <a:solidFill>
                  <a:schemeClr val="tx1"/>
                </a:solidFill>
                <a:effectLst/>
                <a:latin typeface="+mn-lt"/>
                <a:ea typeface="+mn-ea"/>
                <a:cs typeface="+mn-cs"/>
              </a:rPr>
              <a:t>There is space at the bottom of the table for students to add in any additional skills they may feel they have developed. </a:t>
            </a:r>
          </a:p>
          <a:p>
            <a:endParaRPr lang="en-GB"/>
          </a:p>
          <a:p>
            <a:r>
              <a:rPr lang="en-GB"/>
              <a:t>Students are about to choose one skill to interrogate further using the STARR model, so hopefully every student has at least one they can talk about.</a:t>
            </a:r>
          </a:p>
        </p:txBody>
      </p:sp>
      <p:sp>
        <p:nvSpPr>
          <p:cNvPr id="4" name="Slide Number Placeholder 3"/>
          <p:cNvSpPr>
            <a:spLocks noGrp="1"/>
          </p:cNvSpPr>
          <p:nvPr>
            <p:ph type="sldNum" sz="quarter" idx="5"/>
          </p:nvPr>
        </p:nvSpPr>
        <p:spPr/>
        <p:txBody>
          <a:bodyPr/>
          <a:lstStyle/>
          <a:p>
            <a:fld id="{F2E47A64-6CBF-40B0-AA35-77DFBB26F2BE}" type="slidenum">
              <a:rPr lang="en-GB" smtClean="0"/>
              <a:t>7</a:t>
            </a:fld>
            <a:endParaRPr lang="en-GB"/>
          </a:p>
        </p:txBody>
      </p:sp>
    </p:spTree>
    <p:extLst>
      <p:ext uri="{BB962C8B-B14F-4D97-AF65-F5344CB8AC3E}">
        <p14:creationId xmlns:p14="http://schemas.microsoft.com/office/powerpoint/2010/main" val="3471159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E584F-9750-0E09-BE90-EB24D91579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ED99AF-FF0A-3C6D-ED87-63E7107B88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638D0E-F27F-AEE2-69F8-12D93E0776E3}"/>
              </a:ext>
            </a:extLst>
          </p:cNvPr>
          <p:cNvSpPr>
            <a:spLocks noGrp="1"/>
          </p:cNvSpPr>
          <p:nvPr>
            <p:ph type="body" idx="1"/>
          </p:nvPr>
        </p:nvSpPr>
        <p:spPr/>
        <p:txBody>
          <a:bodyPr/>
          <a:lstStyle/>
          <a:p>
            <a:r>
              <a:rPr lang="en-GB"/>
              <a:t>“Our skills can act like a passport, helping us to get to where we want to be. How might your newly developed skills help you, and where might they take you?”</a:t>
            </a:r>
          </a:p>
          <a:p>
            <a:endParaRPr lang="en-GB"/>
          </a:p>
          <a:p>
            <a:r>
              <a:rPr lang="en-GB"/>
              <a:t>The STARR method is a recognised technique for reflecting on and evidencing transferrable skills. Professionals use it to prepare for job interviews and it is an excellent way to feel confident talking about your experiences.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Each STARR example focuses on a single skill and invites you to reflect as specifically on possible on when and how that skill was used during your experience.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r>
              <a:rPr lang="en-GB"/>
              <a:t>As a class, look at an example based on a model First Give experience, using ‘confidence’ as the model skill:</a:t>
            </a:r>
          </a:p>
          <a:p>
            <a:endParaRPr lang="en-GB"/>
          </a:p>
          <a:p>
            <a:pPr marL="171450" indent="-171450">
              <a:buFont typeface="Arial" panose="020B0604020202020204" pitchFamily="34" charset="0"/>
              <a:buChar char="•"/>
            </a:pPr>
            <a:r>
              <a:rPr lang="en-GB" b="1"/>
              <a:t>Situation</a:t>
            </a:r>
            <a:r>
              <a:rPr lang="en-GB"/>
              <a:t> – the big picture or context of your story: in this case, taking part in First Give.</a:t>
            </a:r>
          </a:p>
          <a:p>
            <a:pPr marL="171450" indent="-171450">
              <a:buFont typeface="Arial" panose="020B0604020202020204" pitchFamily="34" charset="0"/>
              <a:buChar char="•"/>
            </a:pPr>
            <a:r>
              <a:rPr lang="en-GB" b="1"/>
              <a:t>Task</a:t>
            </a:r>
            <a:r>
              <a:rPr lang="en-GB"/>
              <a:t> – What, specifically, did you have to do within the example you’re focusing on. Here for instance we have a presenting student.</a:t>
            </a:r>
          </a:p>
          <a:p>
            <a:pPr marL="171450" indent="-171450">
              <a:buFont typeface="Arial" panose="020B0604020202020204" pitchFamily="34" charset="0"/>
              <a:buChar char="•"/>
            </a:pPr>
            <a:r>
              <a:rPr lang="en-GB" b="1"/>
              <a:t>Action</a:t>
            </a:r>
            <a:r>
              <a:rPr lang="en-GB"/>
              <a:t> – this is where you mention your skill – how did you use, or develop, that skill within this task? Be as specific as possible.</a:t>
            </a:r>
          </a:p>
          <a:p>
            <a:pPr marL="171450" indent="-171450">
              <a:buFont typeface="Arial" panose="020B0604020202020204" pitchFamily="34" charset="0"/>
              <a:buChar char="•"/>
            </a:pPr>
            <a:r>
              <a:rPr lang="en-GB" b="1"/>
              <a:t>Result</a:t>
            </a:r>
            <a:r>
              <a:rPr lang="en-GB"/>
              <a:t> – how did it go? Any positive outcomes you can report?</a:t>
            </a:r>
          </a:p>
          <a:p>
            <a:pPr marL="171450" indent="-171450">
              <a:buFont typeface="Arial" panose="020B0604020202020204" pitchFamily="34" charset="0"/>
              <a:buChar char="•"/>
            </a:pPr>
            <a:r>
              <a:rPr lang="en-GB" b="1"/>
              <a:t>Reflection</a:t>
            </a:r>
            <a:r>
              <a:rPr lang="en-GB"/>
              <a:t> – looking back, what learnings can you take from the experience.</a:t>
            </a:r>
          </a:p>
          <a:p>
            <a:endParaRPr lang="en-GB"/>
          </a:p>
        </p:txBody>
      </p:sp>
      <p:sp>
        <p:nvSpPr>
          <p:cNvPr id="4" name="Slide Number Placeholder 3">
            <a:extLst>
              <a:ext uri="{FF2B5EF4-FFF2-40B4-BE49-F238E27FC236}">
                <a16:creationId xmlns:a16="http://schemas.microsoft.com/office/drawing/2014/main" id="{FF014124-B9C0-C35D-7684-598E249BA807}"/>
              </a:ext>
            </a:extLst>
          </p:cNvPr>
          <p:cNvSpPr>
            <a:spLocks noGrp="1"/>
          </p:cNvSpPr>
          <p:nvPr>
            <p:ph type="sldNum" sz="quarter" idx="5"/>
          </p:nvPr>
        </p:nvSpPr>
        <p:spPr/>
        <p:txBody>
          <a:bodyPr/>
          <a:lstStyle/>
          <a:p>
            <a:fld id="{F2E47A64-6CBF-40B0-AA35-77DFBB26F2BE}" type="slidenum">
              <a:rPr lang="en-GB" smtClean="0"/>
              <a:t>8</a:t>
            </a:fld>
            <a:endParaRPr lang="en-GB"/>
          </a:p>
        </p:txBody>
      </p:sp>
    </p:spTree>
    <p:extLst>
      <p:ext uri="{BB962C8B-B14F-4D97-AF65-F5344CB8AC3E}">
        <p14:creationId xmlns:p14="http://schemas.microsoft.com/office/powerpoint/2010/main" val="2055959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50F01-DFFE-5685-50E9-398C5224DA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F4709-A99C-A75F-E0AF-543BDDBCBC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A44FBF-5518-650F-8EBF-D598744270FD}"/>
              </a:ext>
            </a:extLst>
          </p:cNvPr>
          <p:cNvSpPr>
            <a:spLocks noGrp="1"/>
          </p:cNvSpPr>
          <p:nvPr>
            <p:ph type="body" idx="1"/>
          </p:nvPr>
        </p:nvSpPr>
        <p:spPr/>
        <p:txBody>
          <a:bodyPr/>
          <a:lstStyle/>
          <a:p>
            <a:r>
              <a:rPr lang="en-GB"/>
              <a:t>Students will now put the STARR method into practice. </a:t>
            </a:r>
          </a:p>
          <a:p>
            <a:endParaRPr lang="en-GB"/>
          </a:p>
          <a:p>
            <a:r>
              <a:rPr lang="en-GB"/>
              <a:t>Using page 3 of the worksheet, students identify one skill they have developed during the programme, and develop their own STARR example. </a:t>
            </a:r>
          </a:p>
          <a:p>
            <a:endParaRPr lang="en-GB"/>
          </a:p>
          <a:p>
            <a:r>
              <a:rPr lang="en-GB" b="1"/>
              <a:t>Students could be asked to present their STARR examples to their tables or to the class if you would like to expand the session and incorporate oracy.</a:t>
            </a:r>
          </a:p>
        </p:txBody>
      </p:sp>
      <p:sp>
        <p:nvSpPr>
          <p:cNvPr id="4" name="Slide Number Placeholder 3">
            <a:extLst>
              <a:ext uri="{FF2B5EF4-FFF2-40B4-BE49-F238E27FC236}">
                <a16:creationId xmlns:a16="http://schemas.microsoft.com/office/drawing/2014/main" id="{39389381-8EEB-1A66-12EF-FA289A7E4DF8}"/>
              </a:ext>
            </a:extLst>
          </p:cNvPr>
          <p:cNvSpPr>
            <a:spLocks noGrp="1"/>
          </p:cNvSpPr>
          <p:nvPr>
            <p:ph type="sldNum" sz="quarter" idx="5"/>
          </p:nvPr>
        </p:nvSpPr>
        <p:spPr/>
        <p:txBody>
          <a:bodyPr/>
          <a:lstStyle/>
          <a:p>
            <a:fld id="{F2E47A64-6CBF-40B0-AA35-77DFBB26F2BE}" type="slidenum">
              <a:rPr lang="en-GB" smtClean="0"/>
              <a:t>9</a:t>
            </a:fld>
            <a:endParaRPr lang="en-GB"/>
          </a:p>
        </p:txBody>
      </p:sp>
    </p:spTree>
    <p:extLst>
      <p:ext uri="{BB962C8B-B14F-4D97-AF65-F5344CB8AC3E}">
        <p14:creationId xmlns:p14="http://schemas.microsoft.com/office/powerpoint/2010/main" val="1753355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sson 1 titl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DCBA53C-FD01-4482-8B93-AA5CF36E393E}"/>
              </a:ext>
            </a:extLst>
          </p:cNvPr>
          <p:cNvSpPr txBox="1">
            <a:spLocks/>
          </p:cNvSpPr>
          <p:nvPr userDrawn="1"/>
        </p:nvSpPr>
        <p:spPr>
          <a:xfrm>
            <a:off x="641209" y="2057775"/>
            <a:ext cx="8590263" cy="274245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189" rtl="0" eaLnBrk="1" fontAlgn="auto" latinLnBrk="0" hangingPunct="1">
              <a:lnSpc>
                <a:spcPct val="100000"/>
              </a:lnSpc>
              <a:spcBef>
                <a:spcPct val="0"/>
              </a:spcBef>
              <a:spcAft>
                <a:spcPts val="0"/>
              </a:spcAft>
              <a:buClrTx/>
              <a:buSzTx/>
              <a:buFontTx/>
              <a:buNone/>
              <a:tabLst/>
              <a:defRPr/>
            </a:pPr>
            <a:r>
              <a:rPr kumimoji="0" lang="en-US" sz="5067" b="1" i="0" u="none" strike="noStrike" kern="1200" cap="none" spc="0" normalizeH="0" baseline="0" noProof="0">
                <a:ln>
                  <a:noFill/>
                </a:ln>
                <a:solidFill>
                  <a:sysClr val="window" lastClr="FFFFFF"/>
                </a:solidFill>
                <a:effectLst/>
                <a:uLnTx/>
                <a:uFillTx/>
                <a:latin typeface="Arial"/>
                <a:ea typeface="+mj-ea"/>
                <a:cs typeface="+mj-cs"/>
              </a:rPr>
              <a:t>What have I learned?</a:t>
            </a:r>
          </a:p>
        </p:txBody>
      </p:sp>
    </p:spTree>
    <p:extLst>
      <p:ext uri="{BB962C8B-B14F-4D97-AF65-F5344CB8AC3E}">
        <p14:creationId xmlns:p14="http://schemas.microsoft.com/office/powerpoint/2010/main" val="3628070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 Pres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FF6CDD-957D-4AA7-AEE1-11D2AA04F0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8" name="Text Placeholder 8">
            <a:extLst>
              <a:ext uri="{FF2B5EF4-FFF2-40B4-BE49-F238E27FC236}">
                <a16:creationId xmlns:a16="http://schemas.microsoft.com/office/drawing/2014/main" id="{EB6474FA-DA4B-4117-968E-E1E57460C89B}"/>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10" name="Text Placeholder 2">
            <a:extLst>
              <a:ext uri="{FF2B5EF4-FFF2-40B4-BE49-F238E27FC236}">
                <a16:creationId xmlns:a16="http://schemas.microsoft.com/office/drawing/2014/main" id="{4D170DE4-36BF-4569-8AA7-2C7389CB288A}"/>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1658932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 Recall">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4845B8-16FD-48A9-BA38-6C6F569F79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7" name="Text Placeholder 8">
            <a:extLst>
              <a:ext uri="{FF2B5EF4-FFF2-40B4-BE49-F238E27FC236}">
                <a16:creationId xmlns:a16="http://schemas.microsoft.com/office/drawing/2014/main" id="{046B7271-7173-4AFA-BBA4-3069EEE0B1D2}"/>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10" name="Text Placeholder 2">
            <a:extLst>
              <a:ext uri="{FF2B5EF4-FFF2-40B4-BE49-F238E27FC236}">
                <a16:creationId xmlns:a16="http://schemas.microsoft.com/office/drawing/2014/main" id="{651CCF6F-42D3-4977-B1FA-CE76DA91F7FA}"/>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645253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 Research">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AF66D7-5CD2-46D6-8E80-3AFC1727E58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7" name="Text Placeholder 8">
            <a:extLst>
              <a:ext uri="{FF2B5EF4-FFF2-40B4-BE49-F238E27FC236}">
                <a16:creationId xmlns:a16="http://schemas.microsoft.com/office/drawing/2014/main" id="{AC7B06C5-21D2-4045-AE09-99C289BF488E}"/>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10" name="Text Placeholder 2">
            <a:extLst>
              <a:ext uri="{FF2B5EF4-FFF2-40B4-BE49-F238E27FC236}">
                <a16:creationId xmlns:a16="http://schemas.microsoft.com/office/drawing/2014/main" id="{F759A7E5-39F6-416A-89C2-CA1C4F8EC267}"/>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613751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 Respo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A2A9E7D-F05A-4B70-904C-776F837812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8" name="Text Placeholder 8">
            <a:extLst>
              <a:ext uri="{FF2B5EF4-FFF2-40B4-BE49-F238E27FC236}">
                <a16:creationId xmlns:a16="http://schemas.microsoft.com/office/drawing/2014/main" id="{C7E8F070-47F2-4B1F-8860-59AA30AC346F}"/>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10" name="Text Placeholder 2">
            <a:extLst>
              <a:ext uri="{FF2B5EF4-FFF2-40B4-BE49-F238E27FC236}">
                <a16:creationId xmlns:a16="http://schemas.microsoft.com/office/drawing/2014/main" id="{C574C02A-E518-4BCB-8C84-313C6BD22265}"/>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537052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 Vo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D7173E2-6866-4790-BFCA-FDB3B98F1C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6"/>
            <a:ext cx="12192000" cy="1010624"/>
          </a:xfrm>
          <a:prstGeom prst="rect">
            <a:avLst/>
          </a:prstGeom>
        </p:spPr>
      </p:pic>
      <p:sp>
        <p:nvSpPr>
          <p:cNvPr id="8" name="Text Placeholder 8">
            <a:extLst>
              <a:ext uri="{FF2B5EF4-FFF2-40B4-BE49-F238E27FC236}">
                <a16:creationId xmlns:a16="http://schemas.microsoft.com/office/drawing/2014/main" id="{6CC73611-3505-4D19-8690-7395CB63C6B0}"/>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D844F27E-0EB7-4035-9941-33B213B34B83}"/>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141589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 - Reflect">
    <p:spTree>
      <p:nvGrpSpPr>
        <p:cNvPr id="1" name=""/>
        <p:cNvGrpSpPr/>
        <p:nvPr/>
      </p:nvGrpSpPr>
      <p:grpSpPr>
        <a:xfrm>
          <a:off x="0" y="0"/>
          <a:ext cx="0" cy="0"/>
          <a:chOff x="0" y="0"/>
          <a:chExt cx="0" cy="0"/>
        </a:xfrm>
      </p:grpSpPr>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6" name="Picture 5" descr="A close up of a sign&#10;&#10;Description automatically generated">
            <a:extLst>
              <a:ext uri="{FF2B5EF4-FFF2-40B4-BE49-F238E27FC236}">
                <a16:creationId xmlns:a16="http://schemas.microsoft.com/office/drawing/2014/main" id="{06D02F04-240E-436B-9C02-6AEE8C43A9D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05239" y="3842764"/>
            <a:ext cx="3670812" cy="1702037"/>
          </a:xfrm>
          <a:prstGeom prst="rect">
            <a:avLst/>
          </a:prstGeom>
        </p:spPr>
      </p:pic>
      <p:pic>
        <p:nvPicPr>
          <p:cNvPr id="4" name="Picture 3">
            <a:extLst>
              <a:ext uri="{FF2B5EF4-FFF2-40B4-BE49-F238E27FC236}">
                <a16:creationId xmlns:a16="http://schemas.microsoft.com/office/drawing/2014/main" id="{E88ABF11-0F13-4371-98C6-14CCE28A779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 y="5847377"/>
            <a:ext cx="12192003" cy="1010624"/>
          </a:xfrm>
          <a:prstGeom prst="rect">
            <a:avLst/>
          </a:prstGeom>
        </p:spPr>
      </p:pic>
    </p:spTree>
    <p:extLst>
      <p:ext uri="{BB962C8B-B14F-4D97-AF65-F5344CB8AC3E}">
        <p14:creationId xmlns:p14="http://schemas.microsoft.com/office/powerpoint/2010/main" val="155143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 Discus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9974189-1E64-4EF4-A132-E9038AB6AFF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05789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 Evaluat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21CB10E7-FF04-4392-B950-40351F1640C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Tree>
    <p:extLst>
      <p:ext uri="{BB962C8B-B14F-4D97-AF65-F5344CB8AC3E}">
        <p14:creationId xmlns:p14="http://schemas.microsoft.com/office/powerpoint/2010/main" val="3887151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 Listen">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E2DCC4E9-BFDA-440D-B529-6531E772B8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Tree>
    <p:extLst>
      <p:ext uri="{BB962C8B-B14F-4D97-AF65-F5344CB8AC3E}">
        <p14:creationId xmlns:p14="http://schemas.microsoft.com/office/powerpoint/2010/main" val="316751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 Plan">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A8B3F006-AABC-49A5-AE5F-8053E6D18E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Tree>
    <p:extLst>
      <p:ext uri="{BB962C8B-B14F-4D97-AF65-F5344CB8AC3E}">
        <p14:creationId xmlns:p14="http://schemas.microsoft.com/office/powerpoint/2010/main" val="1617126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 Discus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2452815-C669-40A5-B035-BE37EA7F5F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847908"/>
            <a:ext cx="12185593" cy="1010093"/>
          </a:xfrm>
          <a:prstGeom prst="rect">
            <a:avLst/>
          </a:prstGeom>
        </p:spPr>
      </p:pic>
      <p:sp>
        <p:nvSpPr>
          <p:cNvPr id="9" name="Text Placeholder 8">
            <a:extLst>
              <a:ext uri="{FF2B5EF4-FFF2-40B4-BE49-F238E27FC236}">
                <a16:creationId xmlns:a16="http://schemas.microsoft.com/office/drawing/2014/main" id="{D42C830C-1CE7-416B-9F32-EF78FD781179}"/>
              </a:ext>
            </a:extLst>
          </p:cNvPr>
          <p:cNvSpPr>
            <a:spLocks noGrp="1"/>
          </p:cNvSpPr>
          <p:nvPr>
            <p:ph type="body" sz="quarter" idx="11"/>
          </p:nvPr>
        </p:nvSpPr>
        <p:spPr>
          <a:xfrm>
            <a:off x="3355475" y="669459"/>
            <a:ext cx="927100" cy="342900"/>
          </a:xfrm>
          <a:prstGeom prst="rect">
            <a:avLst/>
          </a:prstGeom>
        </p:spPr>
        <p:txBody>
          <a:bodyPr/>
          <a:lstStyle>
            <a:lvl1pPr marL="0" indent="0">
              <a:buNone/>
              <a:defRPr sz="2133" b="0">
                <a:solidFill>
                  <a:srgbClr val="EA613F"/>
                </a:solidFill>
              </a:defRPr>
            </a:lvl1pPr>
          </a:lstStyle>
          <a:p>
            <a:pPr lvl="0"/>
            <a:endParaRPr lang="en-GB"/>
          </a:p>
        </p:txBody>
      </p:sp>
      <p:sp>
        <p:nvSpPr>
          <p:cNvPr id="6" name="Text Placeholder 2">
            <a:extLst>
              <a:ext uri="{FF2B5EF4-FFF2-40B4-BE49-F238E27FC236}">
                <a16:creationId xmlns:a16="http://schemas.microsoft.com/office/drawing/2014/main" id="{B3DD0C03-DCAE-47F5-93F0-4E21B62670C0}"/>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8355">
              <a:spcBef>
                <a:spcPts val="500"/>
              </a:spcBef>
              <a:buFontTx/>
              <a:buBlip>
                <a:blip r:embed="rId3"/>
              </a:buBlip>
              <a:tabLst>
                <a:tab pos="476239" algn="l"/>
              </a:tabLst>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p>
        </p:txBody>
      </p:sp>
    </p:spTree>
    <p:extLst>
      <p:ext uri="{BB962C8B-B14F-4D97-AF65-F5344CB8AC3E}">
        <p14:creationId xmlns:p14="http://schemas.microsoft.com/office/powerpoint/2010/main" val="1430896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 Recall">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117FA669-E389-46B6-AD9D-7D7E544FC1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6"/>
            <a:ext cx="12192000" cy="1010624"/>
          </a:xfrm>
          <a:prstGeom prst="rect">
            <a:avLst/>
          </a:prstGeom>
        </p:spPr>
      </p:pic>
    </p:spTree>
    <p:extLst>
      <p:ext uri="{BB962C8B-B14F-4D97-AF65-F5344CB8AC3E}">
        <p14:creationId xmlns:p14="http://schemas.microsoft.com/office/powerpoint/2010/main" val="33046981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 Research">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5B98B79F-76ED-4788-A55C-8BEA36B5276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Tree>
    <p:extLst>
      <p:ext uri="{BB962C8B-B14F-4D97-AF65-F5344CB8AC3E}">
        <p14:creationId xmlns:p14="http://schemas.microsoft.com/office/powerpoint/2010/main" val="568170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 Watch">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BAE660C9-2CE3-470A-B97C-8CACA11BF5DD}"/>
              </a:ext>
            </a:extLst>
          </p:cNvPr>
          <p:cNvSpPr>
            <a:spLocks noGrp="1"/>
          </p:cNvSpPr>
          <p:nvPr>
            <p:ph type="pic" sz="quarter" idx="11"/>
          </p:nvPr>
        </p:nvSpPr>
        <p:spPr>
          <a:xfrm>
            <a:off x="7447281" y="1982088"/>
            <a:ext cx="4559300" cy="3225800"/>
          </a:xfrm>
          <a:prstGeom prst="rect">
            <a:avLst/>
          </a:prstGeom>
        </p:spPr>
        <p:txBody>
          <a:bodyPr/>
          <a:lstStyle/>
          <a:p>
            <a:endParaRPr lang="en-GB"/>
          </a:p>
        </p:txBody>
      </p:sp>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4" name="Picture 3">
            <a:extLst>
              <a:ext uri="{FF2B5EF4-FFF2-40B4-BE49-F238E27FC236}">
                <a16:creationId xmlns:a16="http://schemas.microsoft.com/office/drawing/2014/main" id="{81E5C6A7-3B1F-4AAA-BDB9-FDC14F76D1D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847376"/>
            <a:ext cx="12192000" cy="1010624"/>
          </a:xfrm>
          <a:prstGeom prst="rect">
            <a:avLst/>
          </a:prstGeom>
        </p:spPr>
      </p:pic>
    </p:spTree>
    <p:extLst>
      <p:ext uri="{BB962C8B-B14F-4D97-AF65-F5344CB8AC3E}">
        <p14:creationId xmlns:p14="http://schemas.microsoft.com/office/powerpoint/2010/main" val="274717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 Reflect">
    <p:spTree>
      <p:nvGrpSpPr>
        <p:cNvPr id="1" name=""/>
        <p:cNvGrpSpPr/>
        <p:nvPr/>
      </p:nvGrpSpPr>
      <p:grpSpPr>
        <a:xfrm>
          <a:off x="0" y="0"/>
          <a:ext cx="0" cy="0"/>
          <a:chOff x="0" y="0"/>
          <a:chExt cx="0" cy="0"/>
        </a:xfrm>
      </p:grpSpPr>
      <p:sp>
        <p:nvSpPr>
          <p:cNvPr id="8" name="Text Placeholder 8">
            <a:extLst>
              <a:ext uri="{FF2B5EF4-FFF2-40B4-BE49-F238E27FC236}">
                <a16:creationId xmlns:a16="http://schemas.microsoft.com/office/drawing/2014/main" id="{B9E3BACB-A950-4507-B0A1-EB036E0F8177}"/>
              </a:ext>
            </a:extLst>
          </p:cNvPr>
          <p:cNvSpPr>
            <a:spLocks noGrp="1"/>
          </p:cNvSpPr>
          <p:nvPr>
            <p:ph type="body" sz="quarter" idx="12"/>
          </p:nvPr>
        </p:nvSpPr>
        <p:spPr>
          <a:xfrm>
            <a:off x="3369155" y="676958"/>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FCA289C7-5CF1-4D4A-86CD-874F5C68BE79}"/>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2"/>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pic>
        <p:nvPicPr>
          <p:cNvPr id="6" name="Picture 5" descr="A close up of a sign&#10;&#10;Description automatically generated">
            <a:extLst>
              <a:ext uri="{FF2B5EF4-FFF2-40B4-BE49-F238E27FC236}">
                <a16:creationId xmlns:a16="http://schemas.microsoft.com/office/drawing/2014/main" id="{06D02F04-240E-436B-9C02-6AEE8C43A9D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05239" y="3842764"/>
            <a:ext cx="3670812" cy="1702037"/>
          </a:xfrm>
          <a:prstGeom prst="rect">
            <a:avLst/>
          </a:prstGeom>
        </p:spPr>
      </p:pic>
      <p:pic>
        <p:nvPicPr>
          <p:cNvPr id="4" name="Picture 3">
            <a:extLst>
              <a:ext uri="{FF2B5EF4-FFF2-40B4-BE49-F238E27FC236}">
                <a16:creationId xmlns:a16="http://schemas.microsoft.com/office/drawing/2014/main" id="{E88ABF11-0F13-4371-98C6-14CCE28A779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 y="5847377"/>
            <a:ext cx="12192003" cy="1010624"/>
          </a:xfrm>
          <a:prstGeom prst="rect">
            <a:avLst/>
          </a:prstGeom>
        </p:spPr>
      </p:pic>
    </p:spTree>
    <p:extLst>
      <p:ext uri="{BB962C8B-B14F-4D97-AF65-F5344CB8AC3E}">
        <p14:creationId xmlns:p14="http://schemas.microsoft.com/office/powerpoint/2010/main" val="31292679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4122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 Pla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1B0AFD-50A7-4AB3-8CC2-6CB62F0A2D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6" name="Text Placeholder 8">
            <a:extLst>
              <a:ext uri="{FF2B5EF4-FFF2-40B4-BE49-F238E27FC236}">
                <a16:creationId xmlns:a16="http://schemas.microsoft.com/office/drawing/2014/main" id="{B0495E3E-EEF0-409C-B01B-F55323450F00}"/>
              </a:ext>
            </a:extLst>
          </p:cNvPr>
          <p:cNvSpPr>
            <a:spLocks noGrp="1"/>
          </p:cNvSpPr>
          <p:nvPr>
            <p:ph type="body" sz="quarter" idx="11"/>
          </p:nvPr>
        </p:nvSpPr>
        <p:spPr>
          <a:xfrm>
            <a:off x="3355475" y="669459"/>
            <a:ext cx="927100" cy="342900"/>
          </a:xfrm>
          <a:prstGeom prst="rect">
            <a:avLst/>
          </a:prstGeom>
        </p:spPr>
        <p:txBody>
          <a:bodyPr/>
          <a:lstStyle>
            <a:lvl1pPr marL="0" indent="0">
              <a:buNone/>
              <a:defRPr sz="2133" b="0">
                <a:solidFill>
                  <a:srgbClr val="EA613F"/>
                </a:solidFill>
              </a:defRPr>
            </a:lvl1pPr>
          </a:lstStyle>
          <a:p>
            <a:pPr lvl="0"/>
            <a:endParaRPr lang="en-GB"/>
          </a:p>
        </p:txBody>
      </p:sp>
      <p:sp>
        <p:nvSpPr>
          <p:cNvPr id="8" name="Text Placeholder 2">
            <a:extLst>
              <a:ext uri="{FF2B5EF4-FFF2-40B4-BE49-F238E27FC236}">
                <a16:creationId xmlns:a16="http://schemas.microsoft.com/office/drawing/2014/main" id="{A7E5CB76-4DC2-44B4-8C37-313CDE7F3C48}"/>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628009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 Prepar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4893C34-55AC-4F81-8CE2-BC1DB68688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9" name="Text Placeholder 8">
            <a:extLst>
              <a:ext uri="{FF2B5EF4-FFF2-40B4-BE49-F238E27FC236}">
                <a16:creationId xmlns:a16="http://schemas.microsoft.com/office/drawing/2014/main" id="{F87C80FC-DB6D-4847-B034-0066477D7567}"/>
              </a:ext>
            </a:extLst>
          </p:cNvPr>
          <p:cNvSpPr>
            <a:spLocks noGrp="1"/>
          </p:cNvSpPr>
          <p:nvPr>
            <p:ph type="body" sz="quarter" idx="11"/>
          </p:nvPr>
        </p:nvSpPr>
        <p:spPr>
          <a:xfrm>
            <a:off x="3355475" y="669459"/>
            <a:ext cx="927100" cy="342900"/>
          </a:xfrm>
          <a:prstGeom prst="rect">
            <a:avLst/>
          </a:prstGeom>
        </p:spPr>
        <p:txBody>
          <a:bodyPr/>
          <a:lstStyle>
            <a:lvl1pPr marL="0" indent="0">
              <a:buNone/>
              <a:defRPr sz="2133" b="0">
                <a:solidFill>
                  <a:srgbClr val="EA613F"/>
                </a:solidFill>
              </a:defRPr>
            </a:lvl1pPr>
          </a:lstStyle>
          <a:p>
            <a:pPr lvl="0"/>
            <a:endParaRPr lang="en-GB"/>
          </a:p>
        </p:txBody>
      </p:sp>
      <p:sp>
        <p:nvSpPr>
          <p:cNvPr id="10" name="Text Placeholder 2">
            <a:extLst>
              <a:ext uri="{FF2B5EF4-FFF2-40B4-BE49-F238E27FC236}">
                <a16:creationId xmlns:a16="http://schemas.microsoft.com/office/drawing/2014/main" id="{1AF2026C-0B77-47B8-845F-AB1EE09CB3AB}"/>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83322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 Pres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C022BD-1ECF-4822-9F8D-CD9BDB373E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8" name="Text Placeholder 8">
            <a:extLst>
              <a:ext uri="{FF2B5EF4-FFF2-40B4-BE49-F238E27FC236}">
                <a16:creationId xmlns:a16="http://schemas.microsoft.com/office/drawing/2014/main" id="{C04C99AE-C780-4870-A907-C9C9C121A257}"/>
              </a:ext>
            </a:extLst>
          </p:cNvPr>
          <p:cNvSpPr>
            <a:spLocks noGrp="1"/>
          </p:cNvSpPr>
          <p:nvPr>
            <p:ph type="body" sz="quarter" idx="11"/>
          </p:nvPr>
        </p:nvSpPr>
        <p:spPr>
          <a:xfrm>
            <a:off x="3355475" y="669459"/>
            <a:ext cx="927100" cy="342900"/>
          </a:xfrm>
          <a:prstGeom prst="rect">
            <a:avLst/>
          </a:prstGeom>
        </p:spPr>
        <p:txBody>
          <a:bodyPr/>
          <a:lstStyle>
            <a:lvl1pPr marL="0" indent="0">
              <a:buNone/>
              <a:defRPr sz="2133" b="0">
                <a:solidFill>
                  <a:srgbClr val="EA613F"/>
                </a:solidFill>
              </a:defRPr>
            </a:lvl1pPr>
          </a:lstStyle>
          <a:p>
            <a:pPr lvl="0"/>
            <a:endParaRPr lang="en-GB"/>
          </a:p>
        </p:txBody>
      </p:sp>
      <p:sp>
        <p:nvSpPr>
          <p:cNvPr id="10" name="Text Placeholder 2">
            <a:extLst>
              <a:ext uri="{FF2B5EF4-FFF2-40B4-BE49-F238E27FC236}">
                <a16:creationId xmlns:a16="http://schemas.microsoft.com/office/drawing/2014/main" id="{62456D43-759C-4BD5-83FA-B95DBC72B04B}"/>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1155131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 Result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75162BA-ED78-45A1-8D3A-E55F89FC35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7" name="Text Placeholder 8">
            <a:extLst>
              <a:ext uri="{FF2B5EF4-FFF2-40B4-BE49-F238E27FC236}">
                <a16:creationId xmlns:a16="http://schemas.microsoft.com/office/drawing/2014/main" id="{509FB1E6-7B88-4CFB-9F2A-C9BC22BE8771}"/>
              </a:ext>
            </a:extLst>
          </p:cNvPr>
          <p:cNvSpPr>
            <a:spLocks noGrp="1"/>
          </p:cNvSpPr>
          <p:nvPr>
            <p:ph type="body" sz="quarter" idx="11"/>
          </p:nvPr>
        </p:nvSpPr>
        <p:spPr>
          <a:xfrm>
            <a:off x="3355475" y="669459"/>
            <a:ext cx="927100" cy="342900"/>
          </a:xfrm>
          <a:prstGeom prst="rect">
            <a:avLst/>
          </a:prstGeom>
        </p:spPr>
        <p:txBody>
          <a:bodyPr/>
          <a:lstStyle>
            <a:lvl1pPr marL="0" indent="0">
              <a:buNone/>
              <a:defRPr sz="2133" b="0">
                <a:solidFill>
                  <a:srgbClr val="EA613F"/>
                </a:solidFill>
              </a:defRPr>
            </a:lvl1pPr>
          </a:lstStyle>
          <a:p>
            <a:pPr lvl="0"/>
            <a:endParaRPr lang="en-GB"/>
          </a:p>
        </p:txBody>
      </p:sp>
      <p:sp>
        <p:nvSpPr>
          <p:cNvPr id="10" name="Text Placeholder 2">
            <a:extLst>
              <a:ext uri="{FF2B5EF4-FFF2-40B4-BE49-F238E27FC236}">
                <a16:creationId xmlns:a16="http://schemas.microsoft.com/office/drawing/2014/main" id="{56F0E216-E44B-42C9-9E0F-EF7C20EDC56E}"/>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4284840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 Watch">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A8B69A6-0544-4E74-A4B3-CBA7FBE025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6"/>
            <a:ext cx="12192000" cy="1010624"/>
          </a:xfrm>
          <a:prstGeom prst="rect">
            <a:avLst/>
          </a:prstGeom>
        </p:spPr>
      </p:pic>
      <p:sp>
        <p:nvSpPr>
          <p:cNvPr id="8" name="Text Placeholder 2">
            <a:extLst>
              <a:ext uri="{FF2B5EF4-FFF2-40B4-BE49-F238E27FC236}">
                <a16:creationId xmlns:a16="http://schemas.microsoft.com/office/drawing/2014/main" id="{27F95C3E-2AC5-4662-BB79-CB7386460152}"/>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
        <p:nvSpPr>
          <p:cNvPr id="2" name="Rectangle 1">
            <a:extLst>
              <a:ext uri="{FF2B5EF4-FFF2-40B4-BE49-F238E27FC236}">
                <a16:creationId xmlns:a16="http://schemas.microsoft.com/office/drawing/2014/main" id="{9B88A7B2-0E60-F5B1-C678-2B650ABD4BEA}"/>
              </a:ext>
            </a:extLst>
          </p:cNvPr>
          <p:cNvSpPr/>
          <p:nvPr userDrawn="1"/>
        </p:nvSpPr>
        <p:spPr>
          <a:xfrm>
            <a:off x="260569" y="409903"/>
            <a:ext cx="927100" cy="101062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23E318D8-EEA5-C6FE-BFFD-FF013BA13A96}"/>
              </a:ext>
            </a:extLst>
          </p:cNvPr>
          <p:cNvSpPr txBox="1"/>
          <p:nvPr userDrawn="1"/>
        </p:nvSpPr>
        <p:spPr>
          <a:xfrm>
            <a:off x="614623" y="5905591"/>
            <a:ext cx="3213098" cy="923330"/>
          </a:xfrm>
          <a:prstGeom prst="rect">
            <a:avLst/>
          </a:prstGeom>
          <a:solidFill>
            <a:srgbClr val="522674"/>
          </a:solidFill>
        </p:spPr>
        <p:txBody>
          <a:bodyPr wrap="square" rtlCol="0">
            <a:spAutoFit/>
          </a:bodyPr>
          <a:lstStyle/>
          <a:p>
            <a:r>
              <a:rPr lang="en-GB" sz="5400" b="1">
                <a:solidFill>
                  <a:schemeClr val="bg1"/>
                </a:solidFill>
                <a:latin typeface="Poppins-Bold"/>
              </a:rPr>
              <a:t>Write</a:t>
            </a:r>
          </a:p>
        </p:txBody>
      </p:sp>
    </p:spTree>
    <p:extLst>
      <p:ext uri="{BB962C8B-B14F-4D97-AF65-F5344CB8AC3E}">
        <p14:creationId xmlns:p14="http://schemas.microsoft.com/office/powerpoint/2010/main" val="507379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 Evaluat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F33C59-076E-4609-A75A-5225BA3AC3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7" name="Text Placeholder 8">
            <a:extLst>
              <a:ext uri="{FF2B5EF4-FFF2-40B4-BE49-F238E27FC236}">
                <a16:creationId xmlns:a16="http://schemas.microsoft.com/office/drawing/2014/main" id="{CFA453B1-0642-4673-8C36-CF5005687301}"/>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9" name="Text Placeholder 2">
            <a:extLst>
              <a:ext uri="{FF2B5EF4-FFF2-40B4-BE49-F238E27FC236}">
                <a16:creationId xmlns:a16="http://schemas.microsoft.com/office/drawing/2014/main" id="{039EC088-BB40-47C0-A21C-E87BCDD3A785}"/>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124529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 Prepar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9573B9-7E6D-4B54-9A4F-0A24A8AC91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47377"/>
            <a:ext cx="12192000" cy="1010624"/>
          </a:xfrm>
          <a:prstGeom prst="rect">
            <a:avLst/>
          </a:prstGeom>
        </p:spPr>
      </p:pic>
      <p:sp>
        <p:nvSpPr>
          <p:cNvPr id="8" name="Text Placeholder 8">
            <a:extLst>
              <a:ext uri="{FF2B5EF4-FFF2-40B4-BE49-F238E27FC236}">
                <a16:creationId xmlns:a16="http://schemas.microsoft.com/office/drawing/2014/main" id="{1CF54FF8-2CB8-43AD-BB26-0535E55402B6}"/>
              </a:ext>
            </a:extLst>
          </p:cNvPr>
          <p:cNvSpPr>
            <a:spLocks noGrp="1"/>
          </p:cNvSpPr>
          <p:nvPr>
            <p:ph type="body" sz="quarter" idx="11"/>
          </p:nvPr>
        </p:nvSpPr>
        <p:spPr>
          <a:xfrm>
            <a:off x="3363747" y="681286"/>
            <a:ext cx="927100" cy="342900"/>
          </a:xfrm>
          <a:prstGeom prst="rect">
            <a:avLst/>
          </a:prstGeom>
        </p:spPr>
        <p:txBody>
          <a:bodyPr/>
          <a:lstStyle>
            <a:lvl1pPr marL="0" indent="0">
              <a:buNone/>
              <a:defRPr sz="2133" b="0">
                <a:solidFill>
                  <a:srgbClr val="EA613F"/>
                </a:solidFill>
                <a:latin typeface="Arial" panose="020B0604020202020204" pitchFamily="34" charset="0"/>
                <a:cs typeface="Arial" panose="020B0604020202020204" pitchFamily="34" charset="0"/>
              </a:defRPr>
            </a:lvl1pPr>
          </a:lstStyle>
          <a:p>
            <a:pPr lvl="0"/>
            <a:endParaRPr lang="en-GB"/>
          </a:p>
        </p:txBody>
      </p:sp>
      <p:sp>
        <p:nvSpPr>
          <p:cNvPr id="10" name="Text Placeholder 2">
            <a:extLst>
              <a:ext uri="{FF2B5EF4-FFF2-40B4-BE49-F238E27FC236}">
                <a16:creationId xmlns:a16="http://schemas.microsoft.com/office/drawing/2014/main" id="{ACE1A206-E681-4136-8977-E69237F33841}"/>
              </a:ext>
            </a:extLst>
          </p:cNvPr>
          <p:cNvSpPr>
            <a:spLocks noGrp="1"/>
          </p:cNvSpPr>
          <p:nvPr>
            <p:ph type="body" sz="quarter" idx="10"/>
          </p:nvPr>
        </p:nvSpPr>
        <p:spPr>
          <a:xfrm>
            <a:off x="582724" y="1982087"/>
            <a:ext cx="6760829" cy="3225800"/>
          </a:xfrm>
          <a:prstGeom prst="rect">
            <a:avLst/>
          </a:prstGeom>
        </p:spPr>
        <p:txBody>
          <a:bodyPr/>
          <a:lstStyle>
            <a:lvl1pPr marL="0" indent="0">
              <a:buNone/>
              <a:defRPr sz="3200" b="1">
                <a:solidFill>
                  <a:srgbClr val="522674"/>
                </a:solidFill>
                <a:latin typeface="Arial" panose="020B0604020202020204" pitchFamily="34" charset="0"/>
                <a:cs typeface="Arial" panose="020B0604020202020204" pitchFamily="34" charset="0"/>
              </a:defRPr>
            </a:lvl1pPr>
            <a:lvl2pPr marL="0" indent="0" algn="l">
              <a:buNone/>
              <a:defRPr sz="2667">
                <a:solidFill>
                  <a:srgbClr val="522674"/>
                </a:solidFill>
                <a:latin typeface="Arial" panose="020B0604020202020204" pitchFamily="34" charset="0"/>
                <a:cs typeface="Arial" panose="020B0604020202020204" pitchFamily="34" charset="0"/>
              </a:defRPr>
            </a:lvl2pPr>
            <a:lvl3pPr marL="0" indent="-479988">
              <a:buFontTx/>
              <a:buBlip>
                <a:blip r:embed="rId3"/>
              </a:buBlip>
              <a:defRPr sz="2667">
                <a:solidFill>
                  <a:srgbClr val="522674"/>
                </a:solidFill>
                <a:latin typeface="Arial" panose="020B0604020202020204" pitchFamily="34" charset="0"/>
                <a:cs typeface="Arial" panose="020B0604020202020204" pitchFamily="34" charset="0"/>
              </a:defRPr>
            </a:lvl3pPr>
          </a:lstStyle>
          <a:p>
            <a:pPr lvl="0"/>
            <a:r>
              <a:rPr lang="en-US"/>
              <a:t>Click to edit Master text styles</a:t>
            </a:r>
          </a:p>
          <a:p>
            <a:pPr lvl="1"/>
            <a:r>
              <a:rPr lang="en-US"/>
              <a:t>Second level</a:t>
            </a:r>
          </a:p>
          <a:p>
            <a:pPr lvl="2"/>
            <a:r>
              <a:rPr lang="en-US">
                <a:latin typeface="Arial" panose="020B0604020202020204" pitchFamily="34" charset="0"/>
                <a:cs typeface="Arial" panose="020B0604020202020204" pitchFamily="34" charset="0"/>
              </a:rPr>
              <a:t>Bullets</a:t>
            </a:r>
            <a:endParaRPr lang="en-US"/>
          </a:p>
        </p:txBody>
      </p:sp>
    </p:spTree>
    <p:extLst>
      <p:ext uri="{BB962C8B-B14F-4D97-AF65-F5344CB8AC3E}">
        <p14:creationId xmlns:p14="http://schemas.microsoft.com/office/powerpoint/2010/main" val="38143402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10.png"/><Relationship Id="rId4" Type="http://schemas.openxmlformats.org/officeDocument/2006/relationships/slideLayout" Target="../slideLayouts/slideLayout1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10" Type="http://schemas.openxmlformats.org/officeDocument/2006/relationships/image" Target="../media/image18.png"/><Relationship Id="rId4" Type="http://schemas.openxmlformats.org/officeDocument/2006/relationships/slideLayout" Target="../slideLayouts/slideLayout19.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 up of a sign&#10;&#10;Description automatically generated">
            <a:extLst>
              <a:ext uri="{FF2B5EF4-FFF2-40B4-BE49-F238E27FC236}">
                <a16:creationId xmlns:a16="http://schemas.microsoft.com/office/drawing/2014/main" id="{9122C90F-2836-4608-9FA8-067F60AC589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0805" cy="6858672"/>
          </a:xfrm>
          <a:prstGeom prst="rect">
            <a:avLst/>
          </a:prstGeom>
        </p:spPr>
      </p:pic>
      <p:sp>
        <p:nvSpPr>
          <p:cNvPr id="2" name="TextBox 1">
            <a:extLst>
              <a:ext uri="{FF2B5EF4-FFF2-40B4-BE49-F238E27FC236}">
                <a16:creationId xmlns:a16="http://schemas.microsoft.com/office/drawing/2014/main" id="{F1A2146F-96B1-ED80-514E-816680D7BE41}"/>
              </a:ext>
            </a:extLst>
          </p:cNvPr>
          <p:cNvSpPr txBox="1"/>
          <p:nvPr userDrawn="1"/>
        </p:nvSpPr>
        <p:spPr>
          <a:xfrm>
            <a:off x="666675" y="598233"/>
            <a:ext cx="6244488" cy="677108"/>
          </a:xfrm>
          <a:prstGeom prst="rect">
            <a:avLst/>
          </a:prstGeom>
          <a:solidFill>
            <a:srgbClr val="522674"/>
          </a:solidFill>
        </p:spPr>
        <p:txBody>
          <a:bodyPr wrap="square" rtlCol="0">
            <a:spAutoFit/>
          </a:bodyPr>
          <a:lstStyle/>
          <a:p>
            <a:r>
              <a:rPr lang="en-GB">
                <a:solidFill>
                  <a:srgbClr val="EF7951"/>
                </a:solidFill>
                <a:latin typeface="Poppins-Bold"/>
              </a:rPr>
              <a:t>LESSON NINE</a:t>
            </a:r>
          </a:p>
          <a:p>
            <a:r>
              <a:rPr lang="en-GB" sz="2000" b="1">
                <a:solidFill>
                  <a:schemeClr val="bg1"/>
                </a:solidFill>
                <a:latin typeface="Poppins-Bold"/>
              </a:rPr>
              <a:t>Our First Give journey</a:t>
            </a:r>
          </a:p>
        </p:txBody>
      </p:sp>
    </p:spTree>
    <p:extLst>
      <p:ext uri="{BB962C8B-B14F-4D97-AF65-F5344CB8AC3E}">
        <p14:creationId xmlns:p14="http://schemas.microsoft.com/office/powerpoint/2010/main" val="57608467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7465F16C-DB56-4784-83C2-6FDE8425F99A}"/>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672"/>
            <a:ext cx="12192000" cy="6859344"/>
          </a:xfrm>
          <a:prstGeom prst="rect">
            <a:avLst/>
          </a:prstGeom>
        </p:spPr>
      </p:pic>
      <p:sp>
        <p:nvSpPr>
          <p:cNvPr id="11" name="Content Placeholder 2">
            <a:extLst>
              <a:ext uri="{FF2B5EF4-FFF2-40B4-BE49-F238E27FC236}">
                <a16:creationId xmlns:a16="http://schemas.microsoft.com/office/drawing/2014/main" id="{E43EE886-434F-428A-98B0-7AC27FB11AD1}"/>
              </a:ext>
            </a:extLst>
          </p:cNvPr>
          <p:cNvSpPr txBox="1">
            <a:spLocks/>
          </p:cNvSpPr>
          <p:nvPr userDrawn="1"/>
        </p:nvSpPr>
        <p:spPr>
          <a:xfrm>
            <a:off x="640056" y="1069821"/>
            <a:ext cx="6066801" cy="3641615"/>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endParaRPr kumimoji="0" lang="en-US" sz="2000" b="0" i="0" u="none" strike="noStrike" kern="1200" cap="none" spc="0" normalizeH="0" baseline="0" noProof="0">
              <a:ln>
                <a:noFill/>
              </a:ln>
              <a:solidFill>
                <a:srgbClr val="47006A"/>
              </a:solidFill>
              <a:effectLst/>
              <a:uLnTx/>
              <a:uFillTx/>
              <a:latin typeface="Arial"/>
              <a:ea typeface="+mn-ea"/>
              <a:cs typeface="+mn-cs"/>
            </a:endParaRPr>
          </a:p>
        </p:txBody>
      </p:sp>
    </p:spTree>
    <p:extLst>
      <p:ext uri="{BB962C8B-B14F-4D97-AF65-F5344CB8AC3E}">
        <p14:creationId xmlns:p14="http://schemas.microsoft.com/office/powerpoint/2010/main" val="281626435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b="1" kern="1200">
          <a:solidFill>
            <a:srgbClr val="522674"/>
          </a:solidFill>
          <a:latin typeface="arial (Body)"/>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rgbClr val="522674"/>
          </a:solidFill>
          <a:latin typeface="arial (Body)"/>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50DC16E-F6DA-4E88-BF6B-558EBA19FB08}"/>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672"/>
            <a:ext cx="12192000" cy="6859344"/>
          </a:xfrm>
          <a:prstGeom prst="rect">
            <a:avLst/>
          </a:prstGeom>
        </p:spPr>
      </p:pic>
      <p:sp>
        <p:nvSpPr>
          <p:cNvPr id="9" name="TextBox 8">
            <a:extLst>
              <a:ext uri="{FF2B5EF4-FFF2-40B4-BE49-F238E27FC236}">
                <a16:creationId xmlns:a16="http://schemas.microsoft.com/office/drawing/2014/main" id="{E9A2AA19-12EF-4478-BB8C-02D9BE362C5B}"/>
              </a:ext>
            </a:extLst>
          </p:cNvPr>
          <p:cNvSpPr txBox="1"/>
          <p:nvPr userDrawn="1"/>
        </p:nvSpPr>
        <p:spPr>
          <a:xfrm>
            <a:off x="1175837" y="646204"/>
            <a:ext cx="4461721" cy="420564"/>
          </a:xfrm>
          <a:prstGeom prst="rect">
            <a:avLst/>
          </a:prstGeom>
          <a:noFill/>
        </p:spPr>
        <p:txBody>
          <a:bodyPr wrap="square" rtlCol="0">
            <a:spAutoFit/>
          </a:bodyPr>
          <a:lstStyle/>
          <a:p>
            <a:r>
              <a:rPr lang="en-US" sz="2133">
                <a:solidFill>
                  <a:srgbClr val="EA613F"/>
                </a:solidFill>
                <a:latin typeface="Arial" panose="020B0604020202020204" pitchFamily="34" charset="0"/>
                <a:cs typeface="Arial" panose="020B0604020202020204" pitchFamily="34" charset="0"/>
              </a:rPr>
              <a:t>Coursebook page </a:t>
            </a:r>
          </a:p>
        </p:txBody>
      </p:sp>
    </p:spTree>
    <p:extLst>
      <p:ext uri="{BB962C8B-B14F-4D97-AF65-F5344CB8AC3E}">
        <p14:creationId xmlns:p14="http://schemas.microsoft.com/office/powerpoint/2010/main" val="310559184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88" r:id="rId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377"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67B7EF7-41C8-4E25-BA4A-F7226DD47BC4}"/>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12189611" cy="6858000"/>
          </a:xfrm>
          <a:prstGeom prst="rect">
            <a:avLst/>
          </a:prstGeom>
        </p:spPr>
      </p:pic>
      <p:sp>
        <p:nvSpPr>
          <p:cNvPr id="9" name="TextBox 8">
            <a:extLst>
              <a:ext uri="{FF2B5EF4-FFF2-40B4-BE49-F238E27FC236}">
                <a16:creationId xmlns:a16="http://schemas.microsoft.com/office/drawing/2014/main" id="{817385E3-1CB8-4730-8FCB-D0C691145E46}"/>
              </a:ext>
            </a:extLst>
          </p:cNvPr>
          <p:cNvSpPr txBox="1"/>
          <p:nvPr userDrawn="1"/>
        </p:nvSpPr>
        <p:spPr>
          <a:xfrm>
            <a:off x="1175838" y="646205"/>
            <a:ext cx="4461721" cy="420564"/>
          </a:xfrm>
          <a:prstGeom prst="rect">
            <a:avLst/>
          </a:prstGeom>
          <a:noFill/>
        </p:spPr>
        <p:txBody>
          <a:bodyPr wrap="square" rtlCol="0">
            <a:spAutoFit/>
          </a:bodyPr>
          <a:lstStyle/>
          <a:p>
            <a:r>
              <a:rPr lang="en-US" sz="2133">
                <a:solidFill>
                  <a:srgbClr val="EA613F"/>
                </a:solidFill>
                <a:latin typeface="Arial" panose="020B0604020202020204" pitchFamily="34" charset="0"/>
                <a:cs typeface="Arial" panose="020B0604020202020204" pitchFamily="34" charset="0"/>
              </a:rPr>
              <a:t>Coursebook page </a:t>
            </a:r>
          </a:p>
        </p:txBody>
      </p:sp>
    </p:spTree>
    <p:extLst>
      <p:ext uri="{BB962C8B-B14F-4D97-AF65-F5344CB8AC3E}">
        <p14:creationId xmlns:p14="http://schemas.microsoft.com/office/powerpoint/2010/main" val="137376316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9900307"/>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22.jpe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D125AD-E905-E941-1207-C19B72678156}"/>
              </a:ext>
            </a:extLst>
          </p:cNvPr>
          <p:cNvSpPr txBox="1"/>
          <p:nvPr/>
        </p:nvSpPr>
        <p:spPr>
          <a:xfrm>
            <a:off x="3640182" y="4444638"/>
            <a:ext cx="5405846" cy="1384995"/>
          </a:xfrm>
          <a:prstGeom prst="rect">
            <a:avLst/>
          </a:prstGeom>
          <a:noFill/>
        </p:spPr>
        <p:txBody>
          <a:bodyPr wrap="square" rtlCol="0">
            <a:spAutoFit/>
          </a:bodyPr>
          <a:lstStyle/>
          <a:p>
            <a:r>
              <a:rPr lang="en-GB" sz="2800">
                <a:solidFill>
                  <a:srgbClr val="28B9CD"/>
                </a:solidFill>
                <a:latin typeface="Arial" panose="020B0604020202020204" pitchFamily="34" charset="0"/>
                <a:cs typeface="Arial" panose="020B0604020202020204" pitchFamily="34" charset="0"/>
              </a:rPr>
              <a:t>9.1   Reflecting on Social Action</a:t>
            </a:r>
          </a:p>
          <a:p>
            <a:r>
              <a:rPr lang="en-GB" sz="2800">
                <a:solidFill>
                  <a:srgbClr val="28B9CD"/>
                </a:solidFill>
                <a:latin typeface="Arial" panose="020B0604020202020204" pitchFamily="34" charset="0"/>
                <a:cs typeface="Arial" panose="020B0604020202020204" pitchFamily="34" charset="0"/>
              </a:rPr>
              <a:t>9.2   Reflecting on skills</a:t>
            </a:r>
          </a:p>
          <a:p>
            <a:r>
              <a:rPr lang="en-GB" sz="2800">
                <a:solidFill>
                  <a:srgbClr val="28B9CD"/>
                </a:solidFill>
                <a:latin typeface="Arial" panose="020B0604020202020204" pitchFamily="34" charset="0"/>
                <a:cs typeface="Arial" panose="020B0604020202020204" pitchFamily="34" charset="0"/>
              </a:rPr>
              <a:t>9.3   Telling my story</a:t>
            </a:r>
          </a:p>
        </p:txBody>
      </p:sp>
    </p:spTree>
    <p:extLst>
      <p:ext uri="{BB962C8B-B14F-4D97-AF65-F5344CB8AC3E}">
        <p14:creationId xmlns:p14="http://schemas.microsoft.com/office/powerpoint/2010/main" val="784566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58B2C-3885-11CF-FEB9-9CF8999B2DF8}"/>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F2A9BDE-D30E-5F74-A709-8439BDA3D485}"/>
              </a:ext>
            </a:extLst>
          </p:cNvPr>
          <p:cNvSpPr/>
          <p:nvPr/>
        </p:nvSpPr>
        <p:spPr>
          <a:xfrm>
            <a:off x="91234" y="122419"/>
            <a:ext cx="6652260" cy="5535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D57AA08-4290-1FED-C151-3766FF268216}"/>
              </a:ext>
            </a:extLst>
          </p:cNvPr>
          <p:cNvSpPr/>
          <p:nvPr/>
        </p:nvSpPr>
        <p:spPr>
          <a:xfrm>
            <a:off x="5539740" y="3162924"/>
            <a:ext cx="6652260" cy="23728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6EFEEC1-01D6-86DA-B356-E9F4DF04CBA9}"/>
              </a:ext>
            </a:extLst>
          </p:cNvPr>
          <p:cNvSpPr txBox="1"/>
          <p:nvPr/>
        </p:nvSpPr>
        <p:spPr>
          <a:xfrm>
            <a:off x="472131" y="1199843"/>
            <a:ext cx="9393042" cy="1569660"/>
          </a:xfrm>
          <a:prstGeom prst="rect">
            <a:avLst/>
          </a:prstGeom>
          <a:noFill/>
        </p:spPr>
        <p:txBody>
          <a:bodyPr wrap="square">
            <a:spAutoFit/>
          </a:bodyPr>
          <a:lstStyle/>
          <a:p>
            <a:r>
              <a:rPr lang="en-GB" sz="3200" b="1">
                <a:solidFill>
                  <a:srgbClr val="522674"/>
                </a:solidFill>
                <a:latin typeface="Arial"/>
                <a:cs typeface="Arial"/>
              </a:rPr>
              <a:t>Six-word story challenge</a:t>
            </a:r>
          </a:p>
          <a:p>
            <a:endParaRPr lang="en-GB" sz="1100" b="1">
              <a:solidFill>
                <a:srgbClr val="522674"/>
              </a:solidFill>
              <a:latin typeface="Arial"/>
              <a:cs typeface="Arial"/>
            </a:endParaRPr>
          </a:p>
          <a:p>
            <a:r>
              <a:rPr lang="en-GB" sz="2650">
                <a:solidFill>
                  <a:srgbClr val="522674"/>
                </a:solidFill>
                <a:latin typeface="Arial"/>
                <a:cs typeface="Arial"/>
              </a:rPr>
              <a:t>Think about what has been most important to you on the programme and sum it up in six words (or less!)</a:t>
            </a:r>
          </a:p>
        </p:txBody>
      </p:sp>
      <p:sp>
        <p:nvSpPr>
          <p:cNvPr id="15" name="TextBox 14">
            <a:extLst>
              <a:ext uri="{FF2B5EF4-FFF2-40B4-BE49-F238E27FC236}">
                <a16:creationId xmlns:a16="http://schemas.microsoft.com/office/drawing/2014/main" id="{766B58C1-588C-8970-D2C0-66CA11222E30}"/>
              </a:ext>
            </a:extLst>
          </p:cNvPr>
          <p:cNvSpPr txBox="1"/>
          <p:nvPr/>
        </p:nvSpPr>
        <p:spPr>
          <a:xfrm>
            <a:off x="472131" y="3040504"/>
            <a:ext cx="11976347" cy="2308324"/>
          </a:xfrm>
          <a:prstGeom prst="rect">
            <a:avLst/>
          </a:prstGeom>
          <a:noFill/>
        </p:spPr>
        <p:txBody>
          <a:bodyPr wrap="square" lIns="91440" tIns="45720" rIns="91440" bIns="45720" anchor="t">
            <a:spAutoFit/>
          </a:bodyPr>
          <a:lstStyle/>
          <a:p>
            <a:r>
              <a:rPr lang="en-GB" sz="2400" b="1">
                <a:solidFill>
                  <a:srgbClr val="28B9CD"/>
                </a:solidFill>
                <a:latin typeface="Arial"/>
                <a:cs typeface="Arial"/>
              </a:rPr>
              <a:t>For example:</a:t>
            </a:r>
          </a:p>
          <a:p>
            <a:endParaRPr lang="en-GB" sz="2400" b="1">
              <a:solidFill>
                <a:srgbClr val="28B9CD"/>
              </a:solidFill>
              <a:latin typeface="Arial"/>
              <a:cs typeface="Arial"/>
            </a:endParaRPr>
          </a:p>
          <a:p>
            <a:pPr marL="342900" indent="-342900">
              <a:buFont typeface="Wingdings" panose="05000000000000000000" pitchFamily="2" charset="2"/>
              <a:buChar char="Ø"/>
            </a:pPr>
            <a:r>
              <a:rPr lang="en-GB" sz="2400">
                <a:solidFill>
                  <a:srgbClr val="EF7951"/>
                </a:solidFill>
                <a:latin typeface="Arial"/>
                <a:cs typeface="Arial"/>
              </a:rPr>
              <a:t>Charity matters - I can create change </a:t>
            </a:r>
          </a:p>
          <a:p>
            <a:pPr marL="342900" indent="-342900">
              <a:buFont typeface="Wingdings" panose="05000000000000000000" pitchFamily="2" charset="2"/>
              <a:buChar char="Ø"/>
            </a:pPr>
            <a:r>
              <a:rPr lang="en-GB" sz="2400">
                <a:solidFill>
                  <a:srgbClr val="EF7951"/>
                </a:solidFill>
                <a:latin typeface="Arial"/>
                <a:cs typeface="Arial"/>
              </a:rPr>
              <a:t>Our community needs us to act</a:t>
            </a:r>
          </a:p>
          <a:p>
            <a:pPr marL="342900" indent="-342900">
              <a:buFont typeface="Wingdings" panose="05000000000000000000" pitchFamily="2" charset="2"/>
              <a:buChar char="Ø"/>
            </a:pPr>
            <a:r>
              <a:rPr lang="en-GB" sz="2400">
                <a:solidFill>
                  <a:srgbClr val="EF7951"/>
                </a:solidFill>
                <a:latin typeface="Arial"/>
                <a:cs typeface="Arial"/>
              </a:rPr>
              <a:t>Sold cakes, helped the homeless</a:t>
            </a:r>
          </a:p>
          <a:p>
            <a:pPr marL="342900" indent="-342900">
              <a:buFont typeface="Wingdings" panose="05000000000000000000" pitchFamily="2" charset="2"/>
              <a:buChar char="Ø"/>
            </a:pPr>
            <a:r>
              <a:rPr lang="en-GB" sz="2400">
                <a:solidFill>
                  <a:srgbClr val="EF7951"/>
                </a:solidFill>
                <a:latin typeface="Arial"/>
                <a:cs typeface="Arial"/>
              </a:rPr>
              <a:t>Worked together to make a difference</a:t>
            </a:r>
          </a:p>
        </p:txBody>
      </p:sp>
      <p:sp>
        <p:nvSpPr>
          <p:cNvPr id="2" name="Rectangle 1">
            <a:extLst>
              <a:ext uri="{FF2B5EF4-FFF2-40B4-BE49-F238E27FC236}">
                <a16:creationId xmlns:a16="http://schemas.microsoft.com/office/drawing/2014/main" id="{39F4C88C-DB5A-6BE6-CA98-3C54BC9544BE}"/>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F3A1AE2E-1DF1-6B52-C5EA-E3C3324C7524}"/>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9.3: Telling my story</a:t>
            </a:r>
            <a:endParaRPr lang="en-GB" sz="1800" b="1">
              <a:solidFill>
                <a:schemeClr val="bg1"/>
              </a:solidFill>
              <a:latin typeface="Arial"/>
              <a:cs typeface="Arial"/>
            </a:endParaRPr>
          </a:p>
        </p:txBody>
      </p:sp>
    </p:spTree>
    <p:extLst>
      <p:ext uri="{BB962C8B-B14F-4D97-AF65-F5344CB8AC3E}">
        <p14:creationId xmlns:p14="http://schemas.microsoft.com/office/powerpoint/2010/main" val="3288239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6F82F3C-924A-4D08-9A46-004C1F9721F0}"/>
              </a:ext>
            </a:extLst>
          </p:cNvPr>
          <p:cNvSpPr>
            <a:spLocks noGrp="1"/>
          </p:cNvSpPr>
          <p:nvPr>
            <p:ph type="body" sz="quarter" idx="12"/>
          </p:nvPr>
        </p:nvSpPr>
        <p:spPr/>
        <p:txBody>
          <a:bodyPr/>
          <a:lstStyle/>
          <a:p>
            <a:r>
              <a:rPr lang="en-GB"/>
              <a:t>3</a:t>
            </a:r>
          </a:p>
        </p:txBody>
      </p:sp>
      <p:sp>
        <p:nvSpPr>
          <p:cNvPr id="5" name="Rectangle 4">
            <a:extLst>
              <a:ext uri="{FF2B5EF4-FFF2-40B4-BE49-F238E27FC236}">
                <a16:creationId xmlns:a16="http://schemas.microsoft.com/office/drawing/2014/main" id="{7FEB7AE0-8F74-B453-6523-2A411BE1404E}"/>
              </a:ext>
            </a:extLst>
          </p:cNvPr>
          <p:cNvSpPr>
            <a:spLocks noGrp="1" noRot="1" noMove="1" noResize="1" noEditPoints="1" noAdjustHandles="1" noChangeArrowheads="1" noChangeShapeType="1"/>
          </p:cNvSpPr>
          <p:nvPr/>
        </p:nvSpPr>
        <p:spPr>
          <a:xfrm>
            <a:off x="171450" y="262890"/>
            <a:ext cx="3989070" cy="10858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DC776A19-7ADA-4D6D-8FE9-A0BA4FF23464}"/>
              </a:ext>
            </a:extLst>
          </p:cNvPr>
          <p:cNvSpPr>
            <a:spLocks noGrp="1"/>
          </p:cNvSpPr>
          <p:nvPr>
            <p:ph type="body" sz="quarter" idx="10"/>
          </p:nvPr>
        </p:nvSpPr>
        <p:spPr>
          <a:xfrm>
            <a:off x="406988" y="1170556"/>
            <a:ext cx="10336235" cy="4150951"/>
          </a:xfrm>
        </p:spPr>
        <p:txBody>
          <a:bodyPr lIns="91440" tIns="45720" rIns="91440" bIns="45720" anchor="t"/>
          <a:lstStyle/>
          <a:p>
            <a:r>
              <a:rPr lang="en-GB" sz="3600">
                <a:solidFill>
                  <a:srgbClr val="28B9CD"/>
                </a:solidFill>
                <a:latin typeface="Arial"/>
                <a:cs typeface="Arial"/>
              </a:rPr>
              <a:t>Student Story Competition</a:t>
            </a:r>
          </a:p>
          <a:p>
            <a:pPr lvl="1"/>
            <a:r>
              <a:rPr lang="en-GB" sz="2400">
                <a:latin typeface="Arial"/>
                <a:cs typeface="Arial"/>
              </a:rPr>
              <a:t>This is your opportunity to </a:t>
            </a:r>
            <a:r>
              <a:rPr lang="en-GB" sz="2400" b="1">
                <a:latin typeface="Arial"/>
                <a:cs typeface="Arial"/>
              </a:rPr>
              <a:t>have your say </a:t>
            </a:r>
            <a:r>
              <a:rPr lang="en-GB" sz="2400">
                <a:latin typeface="Arial"/>
                <a:cs typeface="Arial"/>
              </a:rPr>
              <a:t>with </a:t>
            </a:r>
            <a:r>
              <a:rPr lang="en-GB" sz="2400" b="1">
                <a:latin typeface="Arial"/>
                <a:cs typeface="Arial"/>
              </a:rPr>
              <a:t>prizes to be won</a:t>
            </a:r>
          </a:p>
          <a:p>
            <a:pPr lvl="1"/>
            <a:endParaRPr lang="en-GB" sz="2400"/>
          </a:p>
          <a:p>
            <a:r>
              <a:rPr lang="en-GB" sz="2800">
                <a:latin typeface="Arial"/>
                <a:cs typeface="Arial"/>
              </a:rPr>
              <a:t>Think about…</a:t>
            </a:r>
          </a:p>
          <a:p>
            <a:pPr marL="457200" indent="-457200">
              <a:buBlip>
                <a:blip r:embed="rId3"/>
              </a:buBlip>
            </a:pPr>
            <a:r>
              <a:rPr lang="en-GB" sz="2400" b="0">
                <a:latin typeface="Arial"/>
                <a:cs typeface="Arial"/>
              </a:rPr>
              <a:t>What you want to say</a:t>
            </a:r>
          </a:p>
          <a:p>
            <a:pPr marL="457200" indent="-457200">
              <a:buBlip>
                <a:blip r:embed="rId3"/>
              </a:buBlip>
            </a:pPr>
            <a:r>
              <a:rPr lang="en-GB" sz="2400" b="0">
                <a:latin typeface="Arial"/>
                <a:cs typeface="Arial"/>
              </a:rPr>
              <a:t>Types of writing, e.g. a poem, newspaper article</a:t>
            </a:r>
          </a:p>
          <a:p>
            <a:pPr marL="457200" indent="-457200">
              <a:buBlip>
                <a:blip r:embed="rId3"/>
              </a:buBlip>
            </a:pPr>
            <a:r>
              <a:rPr lang="en-GB" sz="2400" b="0">
                <a:latin typeface="Arial"/>
                <a:cs typeface="Arial"/>
              </a:rPr>
              <a:t>Creative ways of sharing your journey, e.g. a comic, a podcast, a video diary</a:t>
            </a:r>
          </a:p>
          <a:p>
            <a:pPr marL="457200" indent="-457200">
              <a:buBlip>
                <a:blip r:embed="rId3"/>
              </a:buBlip>
            </a:pPr>
            <a:r>
              <a:rPr lang="en-GB" sz="2400" b="0">
                <a:latin typeface="Arial"/>
                <a:cs typeface="Arial"/>
              </a:rPr>
              <a:t>An attention-grabbing title or hook at the beginning of your entry</a:t>
            </a:r>
          </a:p>
          <a:p>
            <a:endParaRPr lang="en-GB" sz="2650" b="0"/>
          </a:p>
          <a:p>
            <a:endParaRPr lang="en-GB" sz="2650" b="0"/>
          </a:p>
        </p:txBody>
      </p:sp>
      <p:sp>
        <p:nvSpPr>
          <p:cNvPr id="4" name="Rectangle 3">
            <a:extLst>
              <a:ext uri="{FF2B5EF4-FFF2-40B4-BE49-F238E27FC236}">
                <a16:creationId xmlns:a16="http://schemas.microsoft.com/office/drawing/2014/main" id="{DFC966A8-6B6E-0BFE-4D5D-2FD299655CBC}"/>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BC617414-5310-C670-2B43-29ACBAB894F5}"/>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9.3: Telling my story</a:t>
            </a:r>
            <a:endParaRPr lang="en-GB" sz="1800" b="1">
              <a:solidFill>
                <a:schemeClr val="bg1"/>
              </a:solidFill>
              <a:latin typeface="Arial"/>
              <a:cs typeface="Arial"/>
            </a:endParaRPr>
          </a:p>
        </p:txBody>
      </p:sp>
    </p:spTree>
    <p:extLst>
      <p:ext uri="{BB962C8B-B14F-4D97-AF65-F5344CB8AC3E}">
        <p14:creationId xmlns:p14="http://schemas.microsoft.com/office/powerpoint/2010/main" val="1003756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C9630-5E82-BB38-3327-A740289F78A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38D456A-B7F5-4911-7142-342DD477A5F7}"/>
              </a:ext>
            </a:extLst>
          </p:cNvPr>
          <p:cNvSpPr>
            <a:spLocks noGrp="1"/>
          </p:cNvSpPr>
          <p:nvPr>
            <p:ph type="body" sz="quarter" idx="12"/>
          </p:nvPr>
        </p:nvSpPr>
        <p:spPr/>
        <p:txBody>
          <a:bodyPr/>
          <a:lstStyle/>
          <a:p>
            <a:r>
              <a:rPr lang="en-GB"/>
              <a:t>3</a:t>
            </a:r>
          </a:p>
        </p:txBody>
      </p:sp>
      <p:sp>
        <p:nvSpPr>
          <p:cNvPr id="5" name="Rectangle 4">
            <a:extLst>
              <a:ext uri="{FF2B5EF4-FFF2-40B4-BE49-F238E27FC236}">
                <a16:creationId xmlns:a16="http://schemas.microsoft.com/office/drawing/2014/main" id="{87B82D88-72BA-22BF-E295-B55C4B59795D}"/>
              </a:ext>
            </a:extLst>
          </p:cNvPr>
          <p:cNvSpPr>
            <a:spLocks noGrp="1" noRot="1" noMove="1" noResize="1" noEditPoints="1" noAdjustHandles="1" noChangeArrowheads="1" noChangeShapeType="1"/>
          </p:cNvSpPr>
          <p:nvPr/>
        </p:nvSpPr>
        <p:spPr>
          <a:xfrm>
            <a:off x="171450" y="262890"/>
            <a:ext cx="3989070" cy="10858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3B813936-1932-EF82-4304-A8B9DD5A5C72}"/>
              </a:ext>
            </a:extLst>
          </p:cNvPr>
          <p:cNvSpPr>
            <a:spLocks noGrp="1"/>
          </p:cNvSpPr>
          <p:nvPr>
            <p:ph type="body" sz="quarter" idx="10"/>
          </p:nvPr>
        </p:nvSpPr>
        <p:spPr>
          <a:xfrm>
            <a:off x="588021" y="1148253"/>
            <a:ext cx="9288486" cy="4150951"/>
          </a:xfrm>
        </p:spPr>
        <p:txBody>
          <a:bodyPr lIns="91440" tIns="45720" rIns="91440" bIns="45720" anchor="t"/>
          <a:lstStyle/>
          <a:p>
            <a:r>
              <a:rPr lang="en-GB" sz="3600">
                <a:solidFill>
                  <a:srgbClr val="28B9CD"/>
                </a:solidFill>
                <a:latin typeface="Arial"/>
                <a:cs typeface="Arial"/>
              </a:rPr>
              <a:t>Student Story Competition</a:t>
            </a:r>
          </a:p>
          <a:p>
            <a:pPr lvl="1"/>
            <a:r>
              <a:rPr lang="en-GB" sz="2400">
                <a:latin typeface="Arial"/>
                <a:cs typeface="Arial"/>
              </a:rPr>
              <a:t>Think-Pair-Share</a:t>
            </a:r>
          </a:p>
          <a:p>
            <a:pPr lvl="1"/>
            <a:endParaRPr lang="en-GB" sz="2400"/>
          </a:p>
          <a:p>
            <a:r>
              <a:rPr lang="en-GB" sz="2800">
                <a:latin typeface="Arial"/>
                <a:cs typeface="Arial"/>
              </a:rPr>
              <a:t>Explain your plan to the person next to you, and ask for feedback that covers:</a:t>
            </a:r>
          </a:p>
          <a:p>
            <a:pPr marL="457200" indent="-457200">
              <a:buBlip>
                <a:blip r:embed="rId3"/>
              </a:buBlip>
            </a:pPr>
            <a:r>
              <a:rPr lang="en-GB" sz="2400" b="0">
                <a:latin typeface="Arial"/>
                <a:cs typeface="Arial"/>
              </a:rPr>
              <a:t>What phrases or points do you like the best and why?</a:t>
            </a:r>
          </a:p>
          <a:p>
            <a:pPr marL="457200" indent="-457200">
              <a:buBlip>
                <a:blip r:embed="rId3"/>
              </a:buBlip>
            </a:pPr>
            <a:r>
              <a:rPr lang="en-GB" sz="2400" b="0">
                <a:latin typeface="Arial"/>
                <a:cs typeface="Arial"/>
              </a:rPr>
              <a:t>What was the most interesting thing I shared?</a:t>
            </a:r>
          </a:p>
          <a:p>
            <a:pPr marL="457200" indent="-457200">
              <a:buBlip>
                <a:blip r:embed="rId3"/>
              </a:buBlip>
            </a:pPr>
            <a:r>
              <a:rPr lang="en-GB" sz="2400" b="0">
                <a:latin typeface="Arial"/>
                <a:cs typeface="Arial"/>
              </a:rPr>
              <a:t>How could I improve my plan?</a:t>
            </a:r>
          </a:p>
          <a:p>
            <a:endParaRPr lang="en-GB" sz="2650" b="0"/>
          </a:p>
          <a:p>
            <a:endParaRPr lang="en-GB" sz="2650" b="0"/>
          </a:p>
        </p:txBody>
      </p:sp>
      <p:sp>
        <p:nvSpPr>
          <p:cNvPr id="4" name="Rectangle 3">
            <a:extLst>
              <a:ext uri="{FF2B5EF4-FFF2-40B4-BE49-F238E27FC236}">
                <a16:creationId xmlns:a16="http://schemas.microsoft.com/office/drawing/2014/main" id="{08826F41-9557-CD69-8012-56EA309C7AE3}"/>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3AFDB508-50AF-DDAF-CEF9-96F9EE6111D8}"/>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9.3: Telling my story</a:t>
            </a:r>
            <a:endParaRPr lang="en-GB" sz="1800" b="1">
              <a:solidFill>
                <a:schemeClr val="bg1"/>
              </a:solidFill>
              <a:latin typeface="Arial"/>
              <a:cs typeface="Arial"/>
            </a:endParaRPr>
          </a:p>
        </p:txBody>
      </p:sp>
    </p:spTree>
    <p:extLst>
      <p:ext uri="{BB962C8B-B14F-4D97-AF65-F5344CB8AC3E}">
        <p14:creationId xmlns:p14="http://schemas.microsoft.com/office/powerpoint/2010/main" val="4160320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2BDB63-2CB8-4298-9101-BFD5469277A8}"/>
              </a:ext>
            </a:extLst>
          </p:cNvPr>
          <p:cNvSpPr>
            <a:spLocks noGrp="1"/>
          </p:cNvSpPr>
          <p:nvPr>
            <p:ph type="body" sz="quarter" idx="10"/>
          </p:nvPr>
        </p:nvSpPr>
        <p:spPr>
          <a:xfrm>
            <a:off x="527205" y="1348740"/>
            <a:ext cx="7266630" cy="3225800"/>
          </a:xfrm>
        </p:spPr>
        <p:txBody>
          <a:bodyPr/>
          <a:lstStyle/>
          <a:p>
            <a:r>
              <a:rPr lang="en-GB"/>
              <a:t>After this lesson how would you rate your…</a:t>
            </a:r>
          </a:p>
          <a:p>
            <a:pPr lvl="1"/>
            <a:endParaRPr lang="en-GB"/>
          </a:p>
          <a:p>
            <a:pPr lvl="2"/>
            <a:r>
              <a:rPr lang="en-GB"/>
              <a:t>Understanding of the different skills you have gained and developed?</a:t>
            </a:r>
          </a:p>
          <a:p>
            <a:pPr lvl="2"/>
            <a:r>
              <a:rPr lang="en-GB"/>
              <a:t>Your readiness to enter into the Student Story Competition?</a:t>
            </a:r>
          </a:p>
          <a:p>
            <a:pPr lvl="2"/>
            <a:endParaRPr lang="en-GB"/>
          </a:p>
          <a:p>
            <a:pPr lvl="2" indent="0">
              <a:buNone/>
            </a:pPr>
            <a:r>
              <a:rPr lang="en-GB" i="1"/>
              <a:t>Consider whether you’d rate yourself Red, Amber or Green.</a:t>
            </a:r>
          </a:p>
        </p:txBody>
      </p:sp>
      <p:sp>
        <p:nvSpPr>
          <p:cNvPr id="7" name="Rectangle 6">
            <a:extLst>
              <a:ext uri="{FF2B5EF4-FFF2-40B4-BE49-F238E27FC236}">
                <a16:creationId xmlns:a16="http://schemas.microsoft.com/office/drawing/2014/main" id="{C21D5763-4D5A-3764-61CA-271749B6E824}"/>
              </a:ext>
            </a:extLst>
          </p:cNvPr>
          <p:cNvSpPr/>
          <p:nvPr/>
        </p:nvSpPr>
        <p:spPr>
          <a:xfrm>
            <a:off x="171450" y="262890"/>
            <a:ext cx="3989070" cy="10858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BBF44EE8-5B18-9258-6A46-2D6C898E5F0B}"/>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2D18B2E1-94EC-36D5-F4BE-68A98553A3E2}"/>
              </a:ext>
            </a:extLst>
          </p:cNvPr>
          <p:cNvSpPr/>
          <p:nvPr/>
        </p:nvSpPr>
        <p:spPr>
          <a:xfrm>
            <a:off x="8399417" y="5042263"/>
            <a:ext cx="2717074" cy="4180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99082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3A48A3-637D-3547-8F2F-8A8904655AD5}"/>
              </a:ext>
            </a:extLst>
          </p:cNvPr>
          <p:cNvSpPr txBox="1"/>
          <p:nvPr/>
        </p:nvSpPr>
        <p:spPr>
          <a:xfrm>
            <a:off x="331261" y="1623866"/>
            <a:ext cx="7429987" cy="5816977"/>
          </a:xfrm>
          <a:prstGeom prst="rect">
            <a:avLst/>
          </a:prstGeom>
          <a:noFill/>
        </p:spPr>
        <p:txBody>
          <a:bodyPr wrap="square" lIns="91440" tIns="45720" rIns="91440" bIns="45720" numCol="2" anchor="t">
            <a:spAutoFit/>
          </a:bodyPr>
          <a:lstStyle/>
          <a:p>
            <a:pPr marL="457200" indent="-457200">
              <a:buBlip>
                <a:blip r:embed="rId3"/>
              </a:buBlip>
            </a:pPr>
            <a:r>
              <a:rPr lang="en-GB" sz="2400">
                <a:solidFill>
                  <a:srgbClr val="522674"/>
                </a:solidFill>
                <a:latin typeface="Arial" panose="020B0604020202020204" pitchFamily="34" charset="0"/>
                <a:cs typeface="Arial" panose="020B0604020202020204" pitchFamily="34" charset="0"/>
              </a:rPr>
              <a:t>Crossbar challenge</a:t>
            </a:r>
          </a:p>
          <a:p>
            <a:pPr marL="457200" indent="-457200">
              <a:buBlip>
                <a:blip r:embed="rId3"/>
              </a:buBlip>
            </a:pPr>
            <a:r>
              <a:rPr lang="en-GB" sz="2400">
                <a:solidFill>
                  <a:srgbClr val="28B9CD"/>
                </a:solidFill>
                <a:latin typeface="Arial"/>
                <a:cs typeface="Arial"/>
              </a:rPr>
              <a:t>Book collection</a:t>
            </a:r>
          </a:p>
          <a:p>
            <a:pPr marL="457200" indent="-457200">
              <a:buBlip>
                <a:blip r:embed="rId3"/>
              </a:buBlip>
            </a:pPr>
            <a:r>
              <a:rPr lang="en-GB" sz="2400">
                <a:solidFill>
                  <a:srgbClr val="522674"/>
                </a:solidFill>
                <a:latin typeface="Arial"/>
                <a:cs typeface="Arial"/>
              </a:rPr>
              <a:t>Bake sale</a:t>
            </a:r>
          </a:p>
          <a:p>
            <a:pPr marL="457200" indent="-457200">
              <a:buBlip>
                <a:blip r:embed="rId3"/>
              </a:buBlip>
            </a:pPr>
            <a:r>
              <a:rPr lang="en-GB" sz="2400">
                <a:solidFill>
                  <a:srgbClr val="28B9CD"/>
                </a:solidFill>
                <a:latin typeface="Arial"/>
                <a:cs typeface="Arial"/>
              </a:rPr>
              <a:t>Litter pick</a:t>
            </a:r>
          </a:p>
          <a:p>
            <a:pPr marL="457200" indent="-457200">
              <a:buBlip>
                <a:blip r:embed="rId3"/>
              </a:buBlip>
            </a:pPr>
            <a:r>
              <a:rPr lang="en-GB" sz="2400">
                <a:solidFill>
                  <a:srgbClr val="522674"/>
                </a:solidFill>
                <a:latin typeface="Arial"/>
                <a:cs typeface="Arial"/>
              </a:rPr>
              <a:t>Warm clothes donations</a:t>
            </a:r>
          </a:p>
          <a:p>
            <a:pPr marL="457200" indent="-457200">
              <a:buBlip>
                <a:blip r:embed="rId3"/>
              </a:buBlip>
            </a:pPr>
            <a:r>
              <a:rPr lang="en-GB" sz="2400">
                <a:solidFill>
                  <a:srgbClr val="28B9CD"/>
                </a:solidFill>
                <a:latin typeface="Arial"/>
                <a:cs typeface="Arial"/>
              </a:rPr>
              <a:t>Food drive</a:t>
            </a:r>
          </a:p>
          <a:p>
            <a:pPr marL="457200" indent="-457200">
              <a:buBlip>
                <a:blip r:embed="rId3"/>
              </a:buBlip>
            </a:pPr>
            <a:r>
              <a:rPr lang="en-GB" sz="2400">
                <a:solidFill>
                  <a:srgbClr val="522674"/>
                </a:solidFill>
                <a:latin typeface="Arial"/>
                <a:cs typeface="Arial"/>
              </a:rPr>
              <a:t>Sponsored run</a:t>
            </a:r>
          </a:p>
          <a:p>
            <a:pPr marL="457200" indent="-457200">
              <a:buBlip>
                <a:blip r:embed="rId3"/>
              </a:buBlip>
            </a:pPr>
            <a:r>
              <a:rPr lang="en-GB" sz="2400">
                <a:solidFill>
                  <a:srgbClr val="28B9CD"/>
                </a:solidFill>
                <a:latin typeface="Arial"/>
                <a:cs typeface="Arial"/>
              </a:rPr>
              <a:t>BSL sessions</a:t>
            </a:r>
          </a:p>
          <a:p>
            <a:pPr marL="457200" indent="-457200">
              <a:buBlip>
                <a:blip r:embed="rId3"/>
              </a:buBlip>
            </a:pPr>
            <a:endParaRPr lang="en-GB" sz="2400">
              <a:solidFill>
                <a:srgbClr val="522674"/>
              </a:solidFill>
              <a:latin typeface="Arial"/>
              <a:cs typeface="Arial"/>
            </a:endParaRPr>
          </a:p>
          <a:p>
            <a:pPr marL="457200" indent="-457200">
              <a:buBlip>
                <a:blip r:embed="rId3"/>
              </a:buBlip>
            </a:pPr>
            <a:endParaRPr lang="en-GB" sz="2400">
              <a:solidFill>
                <a:srgbClr val="522674"/>
              </a:solidFill>
              <a:latin typeface="Arial"/>
              <a:cs typeface="Arial"/>
            </a:endParaRPr>
          </a:p>
          <a:p>
            <a:pPr marL="457200" indent="-457200">
              <a:buBlip>
                <a:blip r:embed="rId3"/>
              </a:buBlip>
            </a:pPr>
            <a:endParaRPr lang="en-GB" sz="2400">
              <a:solidFill>
                <a:srgbClr val="522674"/>
              </a:solidFill>
              <a:latin typeface="Arial"/>
              <a:cs typeface="Arial"/>
            </a:endParaRPr>
          </a:p>
          <a:p>
            <a:endParaRPr lang="en-GB" sz="2400">
              <a:solidFill>
                <a:srgbClr val="522674"/>
              </a:solidFill>
              <a:latin typeface="Arial"/>
              <a:cs typeface="Arial"/>
            </a:endParaRPr>
          </a:p>
          <a:p>
            <a:endParaRPr lang="en-GB" sz="2400">
              <a:solidFill>
                <a:srgbClr val="522674"/>
              </a:solidFill>
              <a:latin typeface="Arial"/>
              <a:cs typeface="Arial"/>
            </a:endParaRPr>
          </a:p>
          <a:p>
            <a:endParaRPr lang="en-GB" sz="2400">
              <a:solidFill>
                <a:srgbClr val="522674"/>
              </a:solidFill>
              <a:latin typeface="Arial"/>
              <a:cs typeface="Arial"/>
            </a:endParaRPr>
          </a:p>
          <a:p>
            <a:pPr marL="457200" indent="-457200">
              <a:buBlip>
                <a:blip r:embed="rId3"/>
              </a:buBlip>
            </a:pPr>
            <a:r>
              <a:rPr lang="en-GB" sz="2400">
                <a:solidFill>
                  <a:srgbClr val="522674"/>
                </a:solidFill>
                <a:latin typeface="Arial"/>
                <a:cs typeface="Arial"/>
              </a:rPr>
              <a:t>Care home visit</a:t>
            </a:r>
          </a:p>
          <a:p>
            <a:pPr marL="457200" indent="-457200">
              <a:buBlip>
                <a:blip r:embed="rId3"/>
              </a:buBlip>
            </a:pPr>
            <a:r>
              <a:rPr lang="en-GB" sz="2400">
                <a:solidFill>
                  <a:srgbClr val="28B9CD"/>
                </a:solidFill>
                <a:latin typeface="Arial"/>
                <a:cs typeface="Arial"/>
              </a:rPr>
              <a:t>Sponsored silence</a:t>
            </a:r>
          </a:p>
          <a:p>
            <a:pPr marL="457200" indent="-457200">
              <a:buBlip>
                <a:blip r:embed="rId3"/>
              </a:buBlip>
            </a:pPr>
            <a:r>
              <a:rPr lang="en-GB" sz="2400">
                <a:solidFill>
                  <a:srgbClr val="522674"/>
                </a:solidFill>
                <a:latin typeface="Arial"/>
                <a:cs typeface="Arial"/>
              </a:rPr>
              <a:t>Blindfold challenge</a:t>
            </a:r>
          </a:p>
          <a:p>
            <a:pPr marL="457200" indent="-457200">
              <a:buBlip>
                <a:blip r:embed="rId3"/>
              </a:buBlip>
            </a:pPr>
            <a:r>
              <a:rPr lang="en-GB" sz="2400">
                <a:solidFill>
                  <a:srgbClr val="28B9CD"/>
                </a:solidFill>
                <a:latin typeface="Arial"/>
                <a:cs typeface="Arial"/>
              </a:rPr>
              <a:t>Care package delivery</a:t>
            </a:r>
          </a:p>
          <a:p>
            <a:pPr marL="457200" indent="-457200">
              <a:buBlip>
                <a:blip r:embed="rId3"/>
              </a:buBlip>
            </a:pPr>
            <a:r>
              <a:rPr lang="en-GB" sz="2400">
                <a:solidFill>
                  <a:srgbClr val="522674"/>
                </a:solidFill>
                <a:latin typeface="Arial"/>
                <a:cs typeface="Arial"/>
              </a:rPr>
              <a:t>Discussion panel</a:t>
            </a:r>
          </a:p>
          <a:p>
            <a:pPr marL="457200" indent="-457200">
              <a:buBlip>
                <a:blip r:embed="rId3"/>
              </a:buBlip>
            </a:pPr>
            <a:r>
              <a:rPr lang="en-GB" sz="2400">
                <a:solidFill>
                  <a:srgbClr val="28B9CD"/>
                </a:solidFill>
                <a:latin typeface="Arial"/>
                <a:cs typeface="Arial"/>
              </a:rPr>
              <a:t>Kindness wall</a:t>
            </a:r>
          </a:p>
          <a:p>
            <a:pPr marL="457200" indent="-457200">
              <a:buBlip>
                <a:blip r:embed="rId3"/>
              </a:buBlip>
            </a:pPr>
            <a:r>
              <a:rPr lang="en-GB" sz="2400">
                <a:solidFill>
                  <a:srgbClr val="522674"/>
                </a:solidFill>
                <a:latin typeface="Arial"/>
                <a:cs typeface="Arial"/>
              </a:rPr>
              <a:t>Skills swap fair</a:t>
            </a:r>
          </a:p>
          <a:p>
            <a:pPr marL="457200" indent="-457200">
              <a:buBlip>
                <a:blip r:embed="rId3"/>
              </a:buBlip>
            </a:pPr>
            <a:r>
              <a:rPr lang="en-GB" sz="2400">
                <a:solidFill>
                  <a:srgbClr val="28B9CD"/>
                </a:solidFill>
                <a:latin typeface="Arial"/>
                <a:cs typeface="Arial"/>
              </a:rPr>
              <a:t>Lunchtime kindness club</a:t>
            </a:r>
          </a:p>
        </p:txBody>
      </p:sp>
      <p:grpSp>
        <p:nvGrpSpPr>
          <p:cNvPr id="7" name="Group 6">
            <a:extLst>
              <a:ext uri="{FF2B5EF4-FFF2-40B4-BE49-F238E27FC236}">
                <a16:creationId xmlns:a16="http://schemas.microsoft.com/office/drawing/2014/main" id="{1DFAE2F5-2FEA-F138-AA06-49103580A1CD}"/>
              </a:ext>
            </a:extLst>
          </p:cNvPr>
          <p:cNvGrpSpPr/>
          <p:nvPr/>
        </p:nvGrpSpPr>
        <p:grpSpPr>
          <a:xfrm>
            <a:off x="8147942" y="2052093"/>
            <a:ext cx="3820703" cy="3575154"/>
            <a:chOff x="2317223" y="37627"/>
            <a:chExt cx="7557555" cy="6782747"/>
          </a:xfrm>
        </p:grpSpPr>
        <p:pic>
          <p:nvPicPr>
            <p:cNvPr id="3" name="Picture 2">
              <a:extLst>
                <a:ext uri="{FF2B5EF4-FFF2-40B4-BE49-F238E27FC236}">
                  <a16:creationId xmlns:a16="http://schemas.microsoft.com/office/drawing/2014/main" id="{C4DAF448-25AD-4122-9DBD-2E36E78EB9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7223" y="37627"/>
              <a:ext cx="7557555" cy="6782747"/>
            </a:xfrm>
            <a:prstGeom prst="rect">
              <a:avLst/>
            </a:prstGeom>
          </p:spPr>
        </p:pic>
        <p:pic>
          <p:nvPicPr>
            <p:cNvPr id="5" name="Picture 4" descr="A logo with different colors&#10;&#10;AI-generated content may be incorrect.">
              <a:extLst>
                <a:ext uri="{FF2B5EF4-FFF2-40B4-BE49-F238E27FC236}">
                  <a16:creationId xmlns:a16="http://schemas.microsoft.com/office/drawing/2014/main" id="{214C6125-8E4A-956D-7B15-E8D6F41541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8740" y="2491740"/>
              <a:ext cx="1874520" cy="1874520"/>
            </a:xfrm>
            <a:prstGeom prst="rect">
              <a:avLst/>
            </a:prstGeom>
          </p:spPr>
        </p:pic>
      </p:grpSp>
      <p:sp>
        <p:nvSpPr>
          <p:cNvPr id="8" name="Text Placeholder 2">
            <a:extLst>
              <a:ext uri="{FF2B5EF4-FFF2-40B4-BE49-F238E27FC236}">
                <a16:creationId xmlns:a16="http://schemas.microsoft.com/office/drawing/2014/main" id="{D99849B2-40AE-050A-8931-E41566FB847B}"/>
              </a:ext>
            </a:extLst>
          </p:cNvPr>
          <p:cNvSpPr txBox="1">
            <a:spLocks/>
          </p:cNvSpPr>
          <p:nvPr/>
        </p:nvSpPr>
        <p:spPr>
          <a:xfrm>
            <a:off x="331264" y="1701800"/>
            <a:ext cx="9509966" cy="3225800"/>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1654122" lvl="3" indent="0">
              <a:buNone/>
            </a:pPr>
            <a:endParaRPr lang="en-GB" sz="2650">
              <a:solidFill>
                <a:srgbClr val="522674"/>
              </a:solidFill>
              <a:latin typeface="Arial"/>
              <a:cs typeface="Arial"/>
            </a:endParaRPr>
          </a:p>
        </p:txBody>
      </p:sp>
      <p:sp>
        <p:nvSpPr>
          <p:cNvPr id="11" name="Rectangle 10">
            <a:extLst>
              <a:ext uri="{FF2B5EF4-FFF2-40B4-BE49-F238E27FC236}">
                <a16:creationId xmlns:a16="http://schemas.microsoft.com/office/drawing/2014/main" id="{5917CCF5-E9D9-D66B-0516-12BD6A50CA44}"/>
              </a:ext>
            </a:extLst>
          </p:cNvPr>
          <p:cNvSpPr>
            <a:spLocks noGrp="1" noRot="1" noMove="1" noResize="1" noEditPoints="1" noAdjustHandles="1" noChangeArrowheads="1" noChangeShapeType="1"/>
          </p:cNvSpPr>
          <p:nvPr/>
        </p:nvSpPr>
        <p:spPr>
          <a:xfrm>
            <a:off x="422787" y="5919019"/>
            <a:ext cx="3185652" cy="914400"/>
          </a:xfrm>
          <a:prstGeom prst="rect">
            <a:avLst/>
          </a:prstGeom>
          <a:solidFill>
            <a:srgbClr val="522674"/>
          </a:solidFill>
          <a:ln>
            <a:solidFill>
              <a:srgbClr val="52267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88B63E0A-7F37-6D28-7C9A-27EAFBF8AF34}"/>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9.1: Social Action Bingo!</a:t>
            </a:r>
            <a:endParaRPr lang="en-GB" sz="1800" b="1">
              <a:solidFill>
                <a:schemeClr val="bg1"/>
              </a:solidFill>
              <a:latin typeface="Arial"/>
              <a:cs typeface="Arial"/>
            </a:endParaRPr>
          </a:p>
        </p:txBody>
      </p:sp>
      <p:sp>
        <p:nvSpPr>
          <p:cNvPr id="12" name="Rectangle 11">
            <a:extLst>
              <a:ext uri="{FF2B5EF4-FFF2-40B4-BE49-F238E27FC236}">
                <a16:creationId xmlns:a16="http://schemas.microsoft.com/office/drawing/2014/main" id="{7FC995B3-8739-E04B-CFDD-2B74F85C4228}"/>
              </a:ext>
            </a:extLst>
          </p:cNvPr>
          <p:cNvSpPr>
            <a:spLocks noGrp="1" noRot="1" noMove="1" noResize="1" noEditPoints="1" noAdjustHandles="1" noChangeArrowheads="1" noChangeShapeType="1"/>
          </p:cNvSpPr>
          <p:nvPr/>
        </p:nvSpPr>
        <p:spPr>
          <a:xfrm>
            <a:off x="331263" y="462526"/>
            <a:ext cx="3346001" cy="914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33403C52-4DB4-B410-CE29-086DC53E56A3}"/>
              </a:ext>
            </a:extLst>
          </p:cNvPr>
          <p:cNvSpPr txBox="1"/>
          <p:nvPr/>
        </p:nvSpPr>
        <p:spPr>
          <a:xfrm>
            <a:off x="331261" y="449855"/>
            <a:ext cx="7528757" cy="861774"/>
          </a:xfrm>
          <a:prstGeom prst="rect">
            <a:avLst/>
          </a:prstGeom>
          <a:noFill/>
        </p:spPr>
        <p:txBody>
          <a:bodyPr wrap="square">
            <a:spAutoFit/>
          </a:bodyPr>
          <a:lstStyle/>
          <a:p>
            <a:r>
              <a:rPr lang="en-GB" sz="2500" b="1">
                <a:solidFill>
                  <a:srgbClr val="522674"/>
                </a:solidFill>
                <a:latin typeface="Arial"/>
                <a:cs typeface="Arial"/>
              </a:rPr>
              <a:t>Choose 8 social action ideas from the list below. Write them into the grid on your worksheet:</a:t>
            </a:r>
          </a:p>
        </p:txBody>
      </p:sp>
    </p:spTree>
    <p:extLst>
      <p:ext uri="{BB962C8B-B14F-4D97-AF65-F5344CB8AC3E}">
        <p14:creationId xmlns:p14="http://schemas.microsoft.com/office/powerpoint/2010/main" val="592309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0A990B-A2E8-4FFB-8BF1-FD07B93E04AB}"/>
              </a:ext>
            </a:extLst>
          </p:cNvPr>
          <p:cNvSpPr>
            <a:spLocks noGrp="1"/>
          </p:cNvSpPr>
          <p:nvPr>
            <p:ph type="body" sz="quarter" idx="10"/>
          </p:nvPr>
        </p:nvSpPr>
        <p:spPr>
          <a:xfrm>
            <a:off x="350928" y="1816100"/>
            <a:ext cx="9509966" cy="3225800"/>
          </a:xfrm>
        </p:spPr>
        <p:txBody>
          <a:bodyPr anchor="t"/>
          <a:lstStyle/>
          <a:p>
            <a:r>
              <a:rPr lang="en-GB" sz="4000">
                <a:solidFill>
                  <a:srgbClr val="28B9CD"/>
                </a:solidFill>
                <a:latin typeface="Arial"/>
                <a:cs typeface="Arial"/>
              </a:rPr>
              <a:t>What does social action mean to me?</a:t>
            </a:r>
          </a:p>
          <a:p>
            <a:br>
              <a:rPr lang="en-GB" sz="2400" b="0">
                <a:solidFill>
                  <a:srgbClr val="28B9CD"/>
                </a:solidFill>
                <a:latin typeface="Arial"/>
                <a:cs typeface="Arial"/>
              </a:rPr>
            </a:br>
            <a:r>
              <a:rPr lang="en-GB" sz="2400" b="0">
                <a:solidFill>
                  <a:srgbClr val="28B9CD"/>
                </a:solidFill>
                <a:latin typeface="Arial"/>
                <a:cs typeface="Arial"/>
              </a:rPr>
              <a:t>Think of a definition as a class and write it below.</a:t>
            </a:r>
          </a:p>
          <a:p>
            <a:br>
              <a:rPr lang="en-GB" sz="1050">
                <a:solidFill>
                  <a:srgbClr val="28B9CD"/>
                </a:solidFill>
                <a:latin typeface="Arial"/>
                <a:cs typeface="Arial"/>
              </a:rPr>
            </a:br>
            <a:r>
              <a:rPr lang="en-GB" sz="2400">
                <a:solidFill>
                  <a:srgbClr val="28B9CD"/>
                </a:solidFill>
                <a:latin typeface="Arial"/>
                <a:cs typeface="Arial"/>
              </a:rPr>
              <a:t>E.g. Social action is:</a:t>
            </a:r>
          </a:p>
        </p:txBody>
      </p:sp>
      <p:cxnSp>
        <p:nvCxnSpPr>
          <p:cNvPr id="4" name="Straight Connector 3">
            <a:extLst>
              <a:ext uri="{FF2B5EF4-FFF2-40B4-BE49-F238E27FC236}">
                <a16:creationId xmlns:a16="http://schemas.microsoft.com/office/drawing/2014/main" id="{DCE44733-E706-D9EF-0750-977470404433}"/>
              </a:ext>
            </a:extLst>
          </p:cNvPr>
          <p:cNvCxnSpPr>
            <a:cxnSpLocks/>
          </p:cNvCxnSpPr>
          <p:nvPr/>
        </p:nvCxnSpPr>
        <p:spPr>
          <a:xfrm>
            <a:off x="3677264" y="3765755"/>
            <a:ext cx="4689987" cy="0"/>
          </a:xfrm>
          <a:prstGeom prst="line">
            <a:avLst/>
          </a:prstGeom>
          <a:ln>
            <a:solidFill>
              <a:srgbClr val="28B9CD"/>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2A9888ED-A4BE-7DDB-5B12-9C92645DD78A}"/>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2">
            <a:extLst>
              <a:ext uri="{FF2B5EF4-FFF2-40B4-BE49-F238E27FC236}">
                <a16:creationId xmlns:a16="http://schemas.microsoft.com/office/drawing/2014/main" id="{4CD7EB49-DD07-495D-0E6C-6D6421F06BEF}"/>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9.1: Social Action</a:t>
            </a:r>
            <a:endParaRPr lang="en-GB" sz="1800" b="1">
              <a:solidFill>
                <a:schemeClr val="bg1"/>
              </a:solidFill>
              <a:latin typeface="Arial"/>
              <a:cs typeface="Arial"/>
            </a:endParaRPr>
          </a:p>
        </p:txBody>
      </p:sp>
    </p:spTree>
    <p:extLst>
      <p:ext uri="{BB962C8B-B14F-4D97-AF65-F5344CB8AC3E}">
        <p14:creationId xmlns:p14="http://schemas.microsoft.com/office/powerpoint/2010/main" val="1648956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1168B-AB7A-B23F-352D-7D505F60AB6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E5E1909-DDCA-3811-FB47-FCA5D512674C}"/>
              </a:ext>
            </a:extLst>
          </p:cNvPr>
          <p:cNvSpPr>
            <a:spLocks noGrp="1"/>
          </p:cNvSpPr>
          <p:nvPr>
            <p:ph type="body" sz="quarter" idx="10"/>
          </p:nvPr>
        </p:nvSpPr>
        <p:spPr>
          <a:xfrm>
            <a:off x="274114" y="1061720"/>
            <a:ext cx="9509966" cy="3225800"/>
          </a:xfrm>
        </p:spPr>
        <p:txBody>
          <a:bodyPr anchor="t"/>
          <a:lstStyle/>
          <a:p>
            <a:r>
              <a:rPr lang="en-GB" sz="4000">
                <a:solidFill>
                  <a:srgbClr val="28B9CD"/>
                </a:solidFill>
                <a:latin typeface="Arial"/>
                <a:cs typeface="Arial"/>
              </a:rPr>
              <a:t>   Time		     </a:t>
            </a:r>
            <a:r>
              <a:rPr lang="en-GB" sz="4000">
                <a:solidFill>
                  <a:srgbClr val="EF7951"/>
                </a:solidFill>
                <a:latin typeface="Arial"/>
                <a:cs typeface="Arial"/>
              </a:rPr>
              <a:t>Money</a:t>
            </a:r>
            <a:r>
              <a:rPr lang="en-GB" sz="4000">
                <a:solidFill>
                  <a:srgbClr val="28B9CD"/>
                </a:solidFill>
                <a:latin typeface="Arial"/>
                <a:cs typeface="Arial"/>
              </a:rPr>
              <a:t>		 </a:t>
            </a:r>
            <a:r>
              <a:rPr lang="en-GB" sz="4000">
                <a:latin typeface="Arial"/>
                <a:cs typeface="Arial"/>
              </a:rPr>
              <a:t>Skills</a:t>
            </a:r>
            <a:endParaRPr lang="en-GB" sz="2650">
              <a:latin typeface="Arial"/>
              <a:cs typeface="Arial"/>
            </a:endParaRPr>
          </a:p>
        </p:txBody>
      </p:sp>
      <p:sp>
        <p:nvSpPr>
          <p:cNvPr id="2" name="TextBox 1">
            <a:extLst>
              <a:ext uri="{FF2B5EF4-FFF2-40B4-BE49-F238E27FC236}">
                <a16:creationId xmlns:a16="http://schemas.microsoft.com/office/drawing/2014/main" id="{7F1F6C57-7DE1-B2B4-AEA7-8BAD9CCE2F25}"/>
              </a:ext>
            </a:extLst>
          </p:cNvPr>
          <p:cNvSpPr txBox="1"/>
          <p:nvPr/>
        </p:nvSpPr>
        <p:spPr>
          <a:xfrm>
            <a:off x="274114" y="1687737"/>
            <a:ext cx="2891790" cy="3231654"/>
          </a:xfrm>
          <a:prstGeom prst="rect">
            <a:avLst/>
          </a:prstGeom>
          <a:noFill/>
        </p:spPr>
        <p:txBody>
          <a:bodyPr wrap="square" rtlCol="0">
            <a:spAutoFit/>
          </a:bodyPr>
          <a:lstStyle/>
          <a:p>
            <a:endParaRPr lang="en-GB" sz="2400" i="1">
              <a:solidFill>
                <a:srgbClr val="28B9CD"/>
              </a:solidFill>
              <a:latin typeface="Arial" panose="020B0604020202020204" pitchFamily="34" charset="0"/>
              <a:cs typeface="Arial" panose="020B0604020202020204" pitchFamily="34" charset="0"/>
            </a:endParaRPr>
          </a:p>
          <a:p>
            <a:r>
              <a:rPr lang="en-GB" sz="2400" i="1">
                <a:solidFill>
                  <a:srgbClr val="28B9CD"/>
                </a:solidFill>
                <a:latin typeface="Arial" panose="020B0604020202020204" pitchFamily="34" charset="0"/>
                <a:cs typeface="Arial" panose="020B0604020202020204" pitchFamily="34" charset="0"/>
              </a:rPr>
              <a:t>Care home visit</a:t>
            </a:r>
          </a:p>
          <a:p>
            <a:endParaRPr lang="en-GB" sz="2400" i="1">
              <a:solidFill>
                <a:srgbClr val="28B9CD"/>
              </a:solidFill>
              <a:latin typeface="Arial" panose="020B0604020202020204" pitchFamily="34" charset="0"/>
              <a:cs typeface="Arial" panose="020B0604020202020204" pitchFamily="34" charset="0"/>
            </a:endParaRPr>
          </a:p>
          <a:p>
            <a:r>
              <a:rPr lang="en-GB" sz="2400" i="1">
                <a:solidFill>
                  <a:srgbClr val="28B9CD"/>
                </a:solidFill>
                <a:latin typeface="Arial" panose="020B0604020202020204" pitchFamily="34" charset="0"/>
                <a:cs typeface="Arial" panose="020B0604020202020204" pitchFamily="34" charset="0"/>
              </a:rPr>
              <a:t>Litter pick</a:t>
            </a:r>
          </a:p>
          <a:p>
            <a:endParaRPr lang="en-GB" sz="2400" i="1">
              <a:solidFill>
                <a:srgbClr val="28B9CD"/>
              </a:solidFill>
              <a:latin typeface="Arial" panose="020B0604020202020204" pitchFamily="34" charset="0"/>
              <a:cs typeface="Arial" panose="020B0604020202020204" pitchFamily="34" charset="0"/>
            </a:endParaRPr>
          </a:p>
          <a:p>
            <a:r>
              <a:rPr lang="en-GB" sz="2400" i="1">
                <a:solidFill>
                  <a:srgbClr val="28B9CD"/>
                </a:solidFill>
                <a:latin typeface="Arial" panose="020B0604020202020204" pitchFamily="34" charset="0"/>
                <a:cs typeface="Arial" panose="020B0604020202020204" pitchFamily="34" charset="0"/>
              </a:rPr>
              <a:t>Lunchtime kindness club</a:t>
            </a:r>
          </a:p>
          <a:p>
            <a:endParaRPr lang="en-GB" b="1">
              <a:solidFill>
                <a:srgbClr val="522674"/>
              </a:solidFill>
              <a:latin typeface="Bradley Hand ITC" panose="03070402050302030203" pitchFamily="66" charset="0"/>
              <a:cs typeface="Dreaming Outloud Pro" panose="020F0502020204030204" pitchFamily="66" charset="0"/>
            </a:endParaRPr>
          </a:p>
          <a:p>
            <a:endParaRPr lang="en-GB" b="1">
              <a:solidFill>
                <a:srgbClr val="522674"/>
              </a:solidFill>
              <a:latin typeface="Bradley Hand ITC" panose="03070402050302030203" pitchFamily="66" charset="0"/>
              <a:cs typeface="Dreaming Outloud Pro" panose="020F0502020204030204" pitchFamily="66" charset="0"/>
            </a:endParaRPr>
          </a:p>
        </p:txBody>
      </p:sp>
      <p:sp>
        <p:nvSpPr>
          <p:cNvPr id="4" name="TextBox 3">
            <a:extLst>
              <a:ext uri="{FF2B5EF4-FFF2-40B4-BE49-F238E27FC236}">
                <a16:creationId xmlns:a16="http://schemas.microsoft.com/office/drawing/2014/main" id="{A298AADA-CA91-4DB1-B989-AA6A9E6891D2}"/>
              </a:ext>
            </a:extLst>
          </p:cNvPr>
          <p:cNvSpPr txBox="1"/>
          <p:nvPr/>
        </p:nvSpPr>
        <p:spPr>
          <a:xfrm>
            <a:off x="3428898" y="1687737"/>
            <a:ext cx="2891790" cy="3323987"/>
          </a:xfrm>
          <a:prstGeom prst="rect">
            <a:avLst/>
          </a:prstGeom>
          <a:noFill/>
        </p:spPr>
        <p:txBody>
          <a:bodyPr wrap="square" rtlCol="0">
            <a:spAutoFit/>
          </a:bodyPr>
          <a:lstStyle/>
          <a:p>
            <a:endParaRPr lang="en-GB" sz="2400" i="1">
              <a:solidFill>
                <a:srgbClr val="EF7951"/>
              </a:solidFill>
              <a:latin typeface="Arial" panose="020B0604020202020204" pitchFamily="34" charset="0"/>
              <a:cs typeface="Arial" panose="020B0604020202020204" pitchFamily="34" charset="0"/>
            </a:endParaRPr>
          </a:p>
          <a:p>
            <a:r>
              <a:rPr lang="en-GB" sz="2400" i="1">
                <a:solidFill>
                  <a:srgbClr val="EF7951"/>
                </a:solidFill>
                <a:latin typeface="Arial" panose="020B0604020202020204" pitchFamily="34" charset="0"/>
                <a:cs typeface="Arial" panose="020B0604020202020204" pitchFamily="34" charset="0"/>
              </a:rPr>
              <a:t>Fundraising via a bake sale</a:t>
            </a:r>
          </a:p>
          <a:p>
            <a:endParaRPr lang="en-GB" sz="2400" i="1">
              <a:solidFill>
                <a:srgbClr val="EF7951"/>
              </a:solidFill>
              <a:latin typeface="Arial" panose="020B0604020202020204" pitchFamily="34" charset="0"/>
              <a:cs typeface="Arial" panose="020B0604020202020204" pitchFamily="34" charset="0"/>
            </a:endParaRPr>
          </a:p>
          <a:p>
            <a:r>
              <a:rPr lang="en-GB" sz="2400" i="1">
                <a:solidFill>
                  <a:srgbClr val="EF7951"/>
                </a:solidFill>
                <a:latin typeface="Arial" panose="020B0604020202020204" pitchFamily="34" charset="0"/>
                <a:cs typeface="Arial" panose="020B0604020202020204" pitchFamily="34" charset="0"/>
              </a:rPr>
              <a:t>Sponsored run</a:t>
            </a:r>
          </a:p>
          <a:p>
            <a:endParaRPr lang="en-GB" sz="2400" i="1">
              <a:solidFill>
                <a:srgbClr val="EF7951"/>
              </a:solidFill>
              <a:latin typeface="Arial" panose="020B0604020202020204" pitchFamily="34" charset="0"/>
              <a:cs typeface="Arial" panose="020B0604020202020204" pitchFamily="34" charset="0"/>
            </a:endParaRPr>
          </a:p>
          <a:p>
            <a:r>
              <a:rPr lang="en-GB" sz="2400" i="1">
                <a:solidFill>
                  <a:srgbClr val="EF7951"/>
                </a:solidFill>
                <a:latin typeface="Arial" panose="020B0604020202020204" pitchFamily="34" charset="0"/>
                <a:cs typeface="Arial" panose="020B0604020202020204" pitchFamily="34" charset="0"/>
              </a:rPr>
              <a:t>Crossbar challenge</a:t>
            </a:r>
          </a:p>
          <a:p>
            <a:endParaRPr lang="en-GB" sz="2400" i="1">
              <a:solidFill>
                <a:srgbClr val="EF7951"/>
              </a:solidFill>
              <a:latin typeface="Arial" panose="020B0604020202020204" pitchFamily="34" charset="0"/>
              <a:cs typeface="Arial" panose="020B0604020202020204" pitchFamily="34" charset="0"/>
            </a:endParaRPr>
          </a:p>
          <a:p>
            <a:endParaRPr lang="en-GB" i="1">
              <a:solidFill>
                <a:srgbClr val="EF795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63593A0-32B0-506D-9843-FD51ABCA4649}"/>
              </a:ext>
            </a:extLst>
          </p:cNvPr>
          <p:cNvSpPr txBox="1"/>
          <p:nvPr/>
        </p:nvSpPr>
        <p:spPr>
          <a:xfrm>
            <a:off x="6583682" y="1687737"/>
            <a:ext cx="2731768" cy="2677656"/>
          </a:xfrm>
          <a:prstGeom prst="rect">
            <a:avLst/>
          </a:prstGeom>
          <a:noFill/>
        </p:spPr>
        <p:txBody>
          <a:bodyPr wrap="square" rtlCol="0">
            <a:spAutoFit/>
          </a:bodyPr>
          <a:lstStyle/>
          <a:p>
            <a:endParaRPr lang="en-GB" sz="2400" i="1">
              <a:solidFill>
                <a:srgbClr val="522674"/>
              </a:solidFill>
              <a:latin typeface="Arial" panose="020B0604020202020204" pitchFamily="34" charset="0"/>
              <a:cs typeface="Arial" panose="020B0604020202020204" pitchFamily="34" charset="0"/>
            </a:endParaRPr>
          </a:p>
          <a:p>
            <a:r>
              <a:rPr lang="en-GB" sz="2400" i="1">
                <a:solidFill>
                  <a:srgbClr val="522674"/>
                </a:solidFill>
                <a:latin typeface="Arial" panose="020B0604020202020204" pitchFamily="34" charset="0"/>
                <a:cs typeface="Arial" panose="020B0604020202020204" pitchFamily="34" charset="0"/>
              </a:rPr>
              <a:t>Crossbar challenge</a:t>
            </a:r>
          </a:p>
          <a:p>
            <a:endParaRPr lang="en-GB" sz="2400" i="1">
              <a:solidFill>
                <a:srgbClr val="522674"/>
              </a:solidFill>
              <a:latin typeface="Arial" panose="020B0604020202020204" pitchFamily="34" charset="0"/>
              <a:cs typeface="Arial" panose="020B0604020202020204" pitchFamily="34" charset="0"/>
            </a:endParaRPr>
          </a:p>
          <a:p>
            <a:r>
              <a:rPr lang="en-GB" sz="2400" i="1">
                <a:solidFill>
                  <a:srgbClr val="522674"/>
                </a:solidFill>
                <a:latin typeface="Arial" panose="020B0604020202020204" pitchFamily="34" charset="0"/>
                <a:cs typeface="Arial" panose="020B0604020202020204" pitchFamily="34" charset="0"/>
              </a:rPr>
              <a:t>Skills swap fair</a:t>
            </a:r>
          </a:p>
          <a:p>
            <a:endParaRPr lang="en-GB" sz="2400" i="1">
              <a:solidFill>
                <a:srgbClr val="522674"/>
              </a:solidFill>
              <a:latin typeface="Arial" panose="020B0604020202020204" pitchFamily="34" charset="0"/>
              <a:cs typeface="Arial" panose="020B0604020202020204" pitchFamily="34" charset="0"/>
            </a:endParaRPr>
          </a:p>
          <a:p>
            <a:r>
              <a:rPr lang="en-GB" sz="2400" i="1">
                <a:solidFill>
                  <a:srgbClr val="522674"/>
                </a:solidFill>
                <a:latin typeface="Arial" panose="020B0604020202020204" pitchFamily="34" charset="0"/>
                <a:cs typeface="Arial" panose="020B0604020202020204" pitchFamily="34" charset="0"/>
              </a:rPr>
              <a:t>BSL sessions</a:t>
            </a:r>
          </a:p>
        </p:txBody>
      </p:sp>
      <p:sp>
        <p:nvSpPr>
          <p:cNvPr id="6" name="Rectangle 5">
            <a:extLst>
              <a:ext uri="{FF2B5EF4-FFF2-40B4-BE49-F238E27FC236}">
                <a16:creationId xmlns:a16="http://schemas.microsoft.com/office/drawing/2014/main" id="{F0C25E1E-F23F-7486-0117-1820114D07B6}"/>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2">
            <a:extLst>
              <a:ext uri="{FF2B5EF4-FFF2-40B4-BE49-F238E27FC236}">
                <a16:creationId xmlns:a16="http://schemas.microsoft.com/office/drawing/2014/main" id="{72A37892-DE81-A70E-9411-7D6D6C842FFB}"/>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9.1: Social Action</a:t>
            </a:r>
            <a:endParaRPr lang="en-GB" sz="1800" b="1">
              <a:solidFill>
                <a:schemeClr val="bg1"/>
              </a:solidFill>
              <a:latin typeface="Arial"/>
              <a:cs typeface="Arial"/>
            </a:endParaRPr>
          </a:p>
        </p:txBody>
      </p:sp>
    </p:spTree>
    <p:extLst>
      <p:ext uri="{BB962C8B-B14F-4D97-AF65-F5344CB8AC3E}">
        <p14:creationId xmlns:p14="http://schemas.microsoft.com/office/powerpoint/2010/main" val="1210093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AE70B84-7BE3-1923-3874-54C5066AC57C}"/>
              </a:ext>
            </a:extLst>
          </p:cNvPr>
          <p:cNvSpPr>
            <a:spLocks noGrp="1" noRot="1" noMove="1" noResize="1" noEditPoints="1" noAdjustHandles="1" noChangeArrowheads="1" noChangeShapeType="1"/>
          </p:cNvSpPr>
          <p:nvPr/>
        </p:nvSpPr>
        <p:spPr>
          <a:xfrm>
            <a:off x="5528589" y="0"/>
            <a:ext cx="6652260" cy="5535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67C554E4-519B-38EB-0D45-B08502AB2CBB}"/>
              </a:ext>
            </a:extLst>
          </p:cNvPr>
          <p:cNvSpPr>
            <a:spLocks noGrp="1"/>
          </p:cNvSpPr>
          <p:nvPr>
            <p:ph type="body" sz="quarter" idx="10"/>
          </p:nvPr>
        </p:nvSpPr>
        <p:spPr>
          <a:xfrm>
            <a:off x="365554" y="228600"/>
            <a:ext cx="6760829" cy="4979287"/>
          </a:xfrm>
          <a:solidFill>
            <a:schemeClr val="bg1"/>
          </a:solidFill>
        </p:spPr>
        <p:txBody>
          <a:bodyPr/>
          <a:lstStyle/>
          <a:p>
            <a:endParaRPr lang="en-GB" sz="4000">
              <a:solidFill>
                <a:srgbClr val="28B9CD"/>
              </a:solidFill>
            </a:endParaRPr>
          </a:p>
          <a:p>
            <a:r>
              <a:rPr lang="en-GB" sz="4000">
                <a:solidFill>
                  <a:srgbClr val="28B9CD"/>
                </a:solidFill>
              </a:rPr>
              <a:t>What skills did I gain?</a:t>
            </a:r>
          </a:p>
        </p:txBody>
      </p:sp>
      <p:pic>
        <p:nvPicPr>
          <p:cNvPr id="6" name="Picture 5" descr="A blue diamond shaped object on a black background&#10;&#10;AI-generated content may be incorrect.">
            <a:extLst>
              <a:ext uri="{FF2B5EF4-FFF2-40B4-BE49-F238E27FC236}">
                <a16:creationId xmlns:a16="http://schemas.microsoft.com/office/drawing/2014/main" id="{F4C8F25E-F075-EF1A-5E3E-C667E460F4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410" y="1322262"/>
            <a:ext cx="2385282" cy="2385282"/>
          </a:xfrm>
          <a:prstGeom prst="rect">
            <a:avLst/>
          </a:prstGeom>
        </p:spPr>
      </p:pic>
      <p:pic>
        <p:nvPicPr>
          <p:cNvPr id="8" name="Picture 7" descr="A pink diamond shaped object on a black background&#10;&#10;AI-generated content may be incorrect.">
            <a:extLst>
              <a:ext uri="{FF2B5EF4-FFF2-40B4-BE49-F238E27FC236}">
                <a16:creationId xmlns:a16="http://schemas.microsoft.com/office/drawing/2014/main" id="{8CC32BBE-216E-3B83-8473-F28E68AD1B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4960" y="3165504"/>
            <a:ext cx="2385282" cy="2385282"/>
          </a:xfrm>
          <a:prstGeom prst="rect">
            <a:avLst/>
          </a:prstGeom>
        </p:spPr>
      </p:pic>
      <p:pic>
        <p:nvPicPr>
          <p:cNvPr id="10" name="Picture 9" descr="A white star on a black background&#10;&#10;AI-generated content may be incorrect.">
            <a:extLst>
              <a:ext uri="{FF2B5EF4-FFF2-40B4-BE49-F238E27FC236}">
                <a16:creationId xmlns:a16="http://schemas.microsoft.com/office/drawing/2014/main" id="{F8F199C7-0358-9F4C-94FB-204D32F386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31692" y="228600"/>
            <a:ext cx="2385282" cy="2385282"/>
          </a:xfrm>
          <a:prstGeom prst="rect">
            <a:avLst/>
          </a:prstGeom>
        </p:spPr>
      </p:pic>
      <p:sp>
        <p:nvSpPr>
          <p:cNvPr id="12" name="Text Placeholder 2">
            <a:extLst>
              <a:ext uri="{FF2B5EF4-FFF2-40B4-BE49-F238E27FC236}">
                <a16:creationId xmlns:a16="http://schemas.microsoft.com/office/drawing/2014/main" id="{6366C8E7-2759-ED21-C98C-C26BF889EF63}"/>
              </a:ext>
            </a:extLst>
          </p:cNvPr>
          <p:cNvSpPr txBox="1">
            <a:spLocks/>
          </p:cNvSpPr>
          <p:nvPr/>
        </p:nvSpPr>
        <p:spPr>
          <a:xfrm>
            <a:off x="7859816" y="2320882"/>
            <a:ext cx="1358471" cy="487680"/>
          </a:xfrm>
          <a:prstGeom prst="rect">
            <a:avLst/>
          </a:prstGeom>
          <a:noFill/>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3200" b="1" kern="1200">
                <a:solidFill>
                  <a:srgbClr val="522674"/>
                </a:solidFill>
                <a:latin typeface="Arial" panose="020B0604020202020204" pitchFamily="34" charset="0"/>
                <a:ea typeface="+mn-ea"/>
                <a:cs typeface="Arial" panose="020B0604020202020204" pitchFamily="34" charset="0"/>
              </a:defRPr>
            </a:lvl1pPr>
            <a:lvl2pPr marL="0" indent="0" algn="l" defTabSz="914377" rtl="0" eaLnBrk="1" latinLnBrk="0" hangingPunct="1">
              <a:lnSpc>
                <a:spcPct val="90000"/>
              </a:lnSpc>
              <a:spcBef>
                <a:spcPts val="500"/>
              </a:spcBef>
              <a:buFont typeface="Arial" panose="020B0604020202020204" pitchFamily="34" charset="0"/>
              <a:buNone/>
              <a:defRPr sz="2667" kern="1200">
                <a:solidFill>
                  <a:srgbClr val="522674"/>
                </a:solidFill>
                <a:latin typeface="Arial" panose="020B0604020202020204" pitchFamily="34" charset="0"/>
                <a:ea typeface="+mn-ea"/>
                <a:cs typeface="Arial" panose="020B0604020202020204" pitchFamily="34" charset="0"/>
              </a:defRPr>
            </a:lvl2pPr>
            <a:lvl3pPr marL="0" indent="-479988" algn="l" defTabSz="914377" rtl="0" eaLnBrk="1" latinLnBrk="0" hangingPunct="1">
              <a:lnSpc>
                <a:spcPct val="90000"/>
              </a:lnSpc>
              <a:spcBef>
                <a:spcPts val="500"/>
              </a:spcBef>
              <a:buFontTx/>
              <a:buBlip>
                <a:blip r:embed="rId6"/>
              </a:buBlip>
              <a:defRPr sz="2667" kern="1200">
                <a:solidFill>
                  <a:srgbClr val="522674"/>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rgbClr val="28B9CD"/>
                </a:solidFill>
              </a:rPr>
              <a:t>Teamwork</a:t>
            </a:r>
            <a:endParaRPr lang="en-GB" sz="2000" b="0"/>
          </a:p>
        </p:txBody>
      </p:sp>
      <p:sp>
        <p:nvSpPr>
          <p:cNvPr id="13" name="Text Placeholder 2">
            <a:extLst>
              <a:ext uri="{FF2B5EF4-FFF2-40B4-BE49-F238E27FC236}">
                <a16:creationId xmlns:a16="http://schemas.microsoft.com/office/drawing/2014/main" id="{5F42C289-7F82-BD7C-3AFF-C65BAAE0C6B6}"/>
              </a:ext>
            </a:extLst>
          </p:cNvPr>
          <p:cNvSpPr txBox="1">
            <a:spLocks/>
          </p:cNvSpPr>
          <p:nvPr/>
        </p:nvSpPr>
        <p:spPr>
          <a:xfrm>
            <a:off x="10245097" y="1078422"/>
            <a:ext cx="1358471" cy="487680"/>
          </a:xfrm>
          <a:prstGeom prst="rect">
            <a:avLst/>
          </a:prstGeom>
          <a:noFill/>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3200" b="1" kern="1200">
                <a:solidFill>
                  <a:srgbClr val="522674"/>
                </a:solidFill>
                <a:latin typeface="Arial" panose="020B0604020202020204" pitchFamily="34" charset="0"/>
                <a:ea typeface="+mn-ea"/>
                <a:cs typeface="Arial" panose="020B0604020202020204" pitchFamily="34" charset="0"/>
              </a:defRPr>
            </a:lvl1pPr>
            <a:lvl2pPr marL="0" indent="0" algn="l" defTabSz="914377" rtl="0" eaLnBrk="1" latinLnBrk="0" hangingPunct="1">
              <a:lnSpc>
                <a:spcPct val="90000"/>
              </a:lnSpc>
              <a:spcBef>
                <a:spcPts val="500"/>
              </a:spcBef>
              <a:buFont typeface="Arial" panose="020B0604020202020204" pitchFamily="34" charset="0"/>
              <a:buNone/>
              <a:defRPr sz="2667" kern="1200">
                <a:solidFill>
                  <a:srgbClr val="522674"/>
                </a:solidFill>
                <a:latin typeface="Arial" panose="020B0604020202020204" pitchFamily="34" charset="0"/>
                <a:ea typeface="+mn-ea"/>
                <a:cs typeface="Arial" panose="020B0604020202020204" pitchFamily="34" charset="0"/>
              </a:defRPr>
            </a:lvl2pPr>
            <a:lvl3pPr marL="0" indent="-479988" algn="l" defTabSz="914377" rtl="0" eaLnBrk="1" latinLnBrk="0" hangingPunct="1">
              <a:lnSpc>
                <a:spcPct val="90000"/>
              </a:lnSpc>
              <a:spcBef>
                <a:spcPts val="500"/>
              </a:spcBef>
              <a:buFontTx/>
              <a:buBlip>
                <a:blip r:embed="rId6"/>
              </a:buBlip>
              <a:defRPr sz="2667" kern="1200">
                <a:solidFill>
                  <a:srgbClr val="522674"/>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000" b="0"/>
              <a:t>Project planning</a:t>
            </a:r>
          </a:p>
        </p:txBody>
      </p:sp>
      <p:sp>
        <p:nvSpPr>
          <p:cNvPr id="14" name="Text Placeholder 2">
            <a:extLst>
              <a:ext uri="{FF2B5EF4-FFF2-40B4-BE49-F238E27FC236}">
                <a16:creationId xmlns:a16="http://schemas.microsoft.com/office/drawing/2014/main" id="{8ABBA5F7-68EB-45F8-C5C7-DBB4E6D9E476}"/>
              </a:ext>
            </a:extLst>
          </p:cNvPr>
          <p:cNvSpPr txBox="1">
            <a:spLocks/>
          </p:cNvSpPr>
          <p:nvPr/>
        </p:nvSpPr>
        <p:spPr>
          <a:xfrm>
            <a:off x="9636367" y="4183788"/>
            <a:ext cx="1483139" cy="487680"/>
          </a:xfrm>
          <a:prstGeom prst="rect">
            <a:avLst/>
          </a:prstGeom>
          <a:noFill/>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3200" b="1" kern="1200">
                <a:solidFill>
                  <a:srgbClr val="522674"/>
                </a:solidFill>
                <a:latin typeface="Arial" panose="020B0604020202020204" pitchFamily="34" charset="0"/>
                <a:ea typeface="+mn-ea"/>
                <a:cs typeface="Arial" panose="020B0604020202020204" pitchFamily="34" charset="0"/>
              </a:defRPr>
            </a:lvl1pPr>
            <a:lvl2pPr marL="0" indent="0" algn="l" defTabSz="914377" rtl="0" eaLnBrk="1" latinLnBrk="0" hangingPunct="1">
              <a:lnSpc>
                <a:spcPct val="90000"/>
              </a:lnSpc>
              <a:spcBef>
                <a:spcPts val="500"/>
              </a:spcBef>
              <a:buFont typeface="Arial" panose="020B0604020202020204" pitchFamily="34" charset="0"/>
              <a:buNone/>
              <a:defRPr sz="2667" kern="1200">
                <a:solidFill>
                  <a:srgbClr val="522674"/>
                </a:solidFill>
                <a:latin typeface="Arial" panose="020B0604020202020204" pitchFamily="34" charset="0"/>
                <a:ea typeface="+mn-ea"/>
                <a:cs typeface="Arial" panose="020B0604020202020204" pitchFamily="34" charset="0"/>
              </a:defRPr>
            </a:lvl2pPr>
            <a:lvl3pPr marL="0" indent="-479988" algn="l" defTabSz="914377" rtl="0" eaLnBrk="1" latinLnBrk="0" hangingPunct="1">
              <a:lnSpc>
                <a:spcPct val="90000"/>
              </a:lnSpc>
              <a:spcBef>
                <a:spcPts val="500"/>
              </a:spcBef>
              <a:buFontTx/>
              <a:buBlip>
                <a:blip r:embed="rId6"/>
              </a:buBlip>
              <a:defRPr sz="2667" kern="1200">
                <a:solidFill>
                  <a:srgbClr val="522674"/>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0">
                <a:solidFill>
                  <a:srgbClr val="EF7951"/>
                </a:solidFill>
              </a:rPr>
              <a:t>Confidence</a:t>
            </a:r>
          </a:p>
        </p:txBody>
      </p:sp>
      <p:sp>
        <p:nvSpPr>
          <p:cNvPr id="16" name="TextBox 15">
            <a:extLst>
              <a:ext uri="{FF2B5EF4-FFF2-40B4-BE49-F238E27FC236}">
                <a16:creationId xmlns:a16="http://schemas.microsoft.com/office/drawing/2014/main" id="{3F1C00D3-3861-60F7-2738-3E559A706592}"/>
              </a:ext>
            </a:extLst>
          </p:cNvPr>
          <p:cNvSpPr txBox="1"/>
          <p:nvPr/>
        </p:nvSpPr>
        <p:spPr>
          <a:xfrm>
            <a:off x="353075" y="1783940"/>
            <a:ext cx="6454125" cy="3847207"/>
          </a:xfrm>
          <a:prstGeom prst="rect">
            <a:avLst/>
          </a:prstGeom>
          <a:noFill/>
        </p:spPr>
        <p:txBody>
          <a:bodyPr wrap="square">
            <a:spAutoFit/>
          </a:bodyPr>
          <a:lstStyle/>
          <a:p>
            <a:r>
              <a:rPr lang="en-GB" sz="3200" b="1">
                <a:solidFill>
                  <a:srgbClr val="522674"/>
                </a:solidFill>
                <a:latin typeface="Arial"/>
                <a:cs typeface="Arial"/>
              </a:rPr>
              <a:t>Think about:</a:t>
            </a:r>
          </a:p>
          <a:p>
            <a:r>
              <a:rPr lang="en-GB" sz="2650">
                <a:solidFill>
                  <a:srgbClr val="522674"/>
                </a:solidFill>
                <a:latin typeface="Arial"/>
                <a:cs typeface="Arial"/>
              </a:rPr>
              <a:t>The skills you developed through the First Give programme.</a:t>
            </a:r>
          </a:p>
          <a:p>
            <a:endParaRPr lang="en-GB" sz="2650">
              <a:solidFill>
                <a:srgbClr val="522674"/>
              </a:solidFill>
              <a:latin typeface="Arial"/>
              <a:cs typeface="Arial"/>
            </a:endParaRPr>
          </a:p>
          <a:p>
            <a:r>
              <a:rPr lang="en-GB" sz="2650">
                <a:solidFill>
                  <a:srgbClr val="522674"/>
                </a:solidFill>
                <a:latin typeface="Arial"/>
                <a:cs typeface="Arial"/>
              </a:rPr>
              <a:t>Which skills do you feel you have developed </a:t>
            </a:r>
            <a:r>
              <a:rPr lang="en-GB" sz="2650" b="1">
                <a:solidFill>
                  <a:srgbClr val="522674"/>
                </a:solidFill>
                <a:latin typeface="Arial"/>
                <a:cs typeface="Arial"/>
              </a:rPr>
              <a:t>the most?</a:t>
            </a:r>
          </a:p>
          <a:p>
            <a:endParaRPr lang="en-GB" sz="2650" b="1">
              <a:solidFill>
                <a:srgbClr val="522674"/>
              </a:solidFill>
              <a:latin typeface="Arial"/>
              <a:cs typeface="Arial"/>
            </a:endParaRPr>
          </a:p>
          <a:p>
            <a:r>
              <a:rPr lang="en-GB" sz="2650">
                <a:solidFill>
                  <a:srgbClr val="522674"/>
                </a:solidFill>
                <a:latin typeface="Arial"/>
                <a:cs typeface="Arial"/>
              </a:rPr>
              <a:t>Which skill do you want to </a:t>
            </a:r>
            <a:r>
              <a:rPr lang="en-GB" sz="2650" b="1">
                <a:solidFill>
                  <a:srgbClr val="522674"/>
                </a:solidFill>
                <a:latin typeface="Arial"/>
                <a:cs typeface="Arial"/>
              </a:rPr>
              <a:t>continue to work on?</a:t>
            </a:r>
          </a:p>
        </p:txBody>
      </p:sp>
      <p:sp>
        <p:nvSpPr>
          <p:cNvPr id="2" name="Rectangle 1">
            <a:extLst>
              <a:ext uri="{FF2B5EF4-FFF2-40B4-BE49-F238E27FC236}">
                <a16:creationId xmlns:a16="http://schemas.microsoft.com/office/drawing/2014/main" id="{5B93F516-8CB6-A5A4-CC9D-53C94542095B}"/>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2">
            <a:extLst>
              <a:ext uri="{FF2B5EF4-FFF2-40B4-BE49-F238E27FC236}">
                <a16:creationId xmlns:a16="http://schemas.microsoft.com/office/drawing/2014/main" id="{59026D59-5B65-DEAB-3939-C4D04B15D673}"/>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9.2: Skills</a:t>
            </a:r>
            <a:endParaRPr lang="en-GB" sz="1800" b="1">
              <a:solidFill>
                <a:schemeClr val="bg1"/>
              </a:solidFill>
              <a:latin typeface="Arial"/>
              <a:cs typeface="Arial"/>
            </a:endParaRPr>
          </a:p>
        </p:txBody>
      </p:sp>
    </p:spTree>
    <p:extLst>
      <p:ext uri="{BB962C8B-B14F-4D97-AF65-F5344CB8AC3E}">
        <p14:creationId xmlns:p14="http://schemas.microsoft.com/office/powerpoint/2010/main" val="3650459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FCA3728-84CE-1058-1162-F63B1AD598FD}"/>
              </a:ext>
            </a:extLst>
          </p:cNvPr>
          <p:cNvSpPr>
            <a:spLocks noGrp="1" noRot="1" noMove="1" noResize="1" noEditPoints="1" noAdjustHandles="1" noChangeArrowheads="1" noChangeShapeType="1"/>
          </p:cNvSpPr>
          <p:nvPr/>
        </p:nvSpPr>
        <p:spPr>
          <a:xfrm>
            <a:off x="7346410" y="0"/>
            <a:ext cx="4845590" cy="54569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0C07D79B-2CD7-613C-5DF6-B14AAD0FFB1A}"/>
              </a:ext>
            </a:extLst>
          </p:cNvPr>
          <p:cNvSpPr>
            <a:spLocks noGrp="1"/>
          </p:cNvSpPr>
          <p:nvPr>
            <p:ph type="body" sz="quarter" idx="10"/>
          </p:nvPr>
        </p:nvSpPr>
        <p:spPr>
          <a:xfrm>
            <a:off x="3253327" y="2648319"/>
            <a:ext cx="5685341" cy="586181"/>
          </a:xfrm>
        </p:spPr>
        <p:txBody>
          <a:bodyPr/>
          <a:lstStyle/>
          <a:p>
            <a:r>
              <a:rPr lang="en-GB"/>
              <a:t>What skills have we gained? </a:t>
            </a:r>
          </a:p>
        </p:txBody>
      </p:sp>
      <p:sp>
        <p:nvSpPr>
          <p:cNvPr id="4" name="Rectangle 3">
            <a:extLst>
              <a:ext uri="{FF2B5EF4-FFF2-40B4-BE49-F238E27FC236}">
                <a16:creationId xmlns:a16="http://schemas.microsoft.com/office/drawing/2014/main" id="{3421C09D-A2F0-C802-439A-F4926E6FD4BC}"/>
              </a:ext>
            </a:extLst>
          </p:cNvPr>
          <p:cNvSpPr>
            <a:spLocks noGrp="1" noRot="1" noMove="1" noResize="1" noEditPoints="1" noAdjustHandles="1" noChangeArrowheads="1" noChangeShapeType="1"/>
          </p:cNvSpPr>
          <p:nvPr/>
        </p:nvSpPr>
        <p:spPr>
          <a:xfrm>
            <a:off x="111512" y="390293"/>
            <a:ext cx="3534937" cy="8809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A6D60F5E-B801-C024-3823-107750E7DA26}"/>
              </a:ext>
            </a:extLst>
          </p:cNvPr>
          <p:cNvGrpSpPr/>
          <p:nvPr/>
        </p:nvGrpSpPr>
        <p:grpSpPr>
          <a:xfrm>
            <a:off x="430141" y="265496"/>
            <a:ext cx="2634876" cy="2634876"/>
            <a:chOff x="4328533" y="441745"/>
            <a:chExt cx="2634876" cy="2634876"/>
          </a:xfrm>
        </p:grpSpPr>
        <p:pic>
          <p:nvPicPr>
            <p:cNvPr id="5" name="Picture 4" descr="A blue diamond shaped object on a black background&#10;&#10;AI-generated content may be incorrect.">
              <a:extLst>
                <a:ext uri="{FF2B5EF4-FFF2-40B4-BE49-F238E27FC236}">
                  <a16:creationId xmlns:a16="http://schemas.microsoft.com/office/drawing/2014/main" id="{308C2EA8-40DB-F750-4BDE-156BAC9C61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8533" y="441745"/>
              <a:ext cx="2634876" cy="2634876"/>
            </a:xfrm>
            <a:prstGeom prst="rect">
              <a:avLst/>
            </a:prstGeom>
          </p:spPr>
        </p:pic>
        <p:sp>
          <p:nvSpPr>
            <p:cNvPr id="11" name="TextBox 10">
              <a:extLst>
                <a:ext uri="{FF2B5EF4-FFF2-40B4-BE49-F238E27FC236}">
                  <a16:creationId xmlns:a16="http://schemas.microsoft.com/office/drawing/2014/main" id="{151B6EF2-571F-F91C-160E-4E0114A5F6E5}"/>
                </a:ext>
              </a:extLst>
            </p:cNvPr>
            <p:cNvSpPr txBox="1"/>
            <p:nvPr/>
          </p:nvSpPr>
          <p:spPr>
            <a:xfrm>
              <a:off x="5007815" y="1389851"/>
              <a:ext cx="1276311" cy="738664"/>
            </a:xfrm>
            <a:prstGeom prst="rect">
              <a:avLst/>
            </a:prstGeom>
            <a:noFill/>
          </p:spPr>
          <p:txBody>
            <a:bodyPr wrap="square" rtlCol="0">
              <a:spAutoFit/>
            </a:bodyPr>
            <a:lstStyle/>
            <a:p>
              <a:pPr algn="ctr"/>
              <a:r>
                <a:rPr lang="en-GB" sz="1400">
                  <a:latin typeface="Arial" panose="020B0604020202020204" pitchFamily="34" charset="0"/>
                  <a:cs typeface="Arial" panose="020B0604020202020204" pitchFamily="34" charset="0"/>
                </a:rPr>
                <a:t>Write your skills in the sparks!</a:t>
              </a:r>
            </a:p>
          </p:txBody>
        </p:sp>
      </p:grpSp>
      <p:pic>
        <p:nvPicPr>
          <p:cNvPr id="17" name="Picture 16" descr="A pink diamond shaped object on a black background&#10;&#10;AI-generated content may be incorrect.">
            <a:extLst>
              <a:ext uri="{FF2B5EF4-FFF2-40B4-BE49-F238E27FC236}">
                <a16:creationId xmlns:a16="http://schemas.microsoft.com/office/drawing/2014/main" id="{B5B6EAF1-1057-C305-77DD-2BEBEDEDAE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3357" y="78598"/>
            <a:ext cx="2385282" cy="2385282"/>
          </a:xfrm>
          <a:prstGeom prst="rect">
            <a:avLst/>
          </a:prstGeom>
        </p:spPr>
      </p:pic>
      <p:pic>
        <p:nvPicPr>
          <p:cNvPr id="18" name="Picture 17" descr="A white star on a black background&#10;&#10;AI-generated content may be incorrect.">
            <a:extLst>
              <a:ext uri="{FF2B5EF4-FFF2-40B4-BE49-F238E27FC236}">
                <a16:creationId xmlns:a16="http://schemas.microsoft.com/office/drawing/2014/main" id="{AF7AB46B-BD10-7E2D-983A-E6190E1CC7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76577" y="390293"/>
            <a:ext cx="2385282" cy="2385282"/>
          </a:xfrm>
          <a:prstGeom prst="rect">
            <a:avLst/>
          </a:prstGeom>
        </p:spPr>
      </p:pic>
      <p:pic>
        <p:nvPicPr>
          <p:cNvPr id="19" name="Picture 18" descr="A pink diamond shaped object on a black background&#10;&#10;AI-generated content may be incorrect.">
            <a:extLst>
              <a:ext uri="{FF2B5EF4-FFF2-40B4-BE49-F238E27FC236}">
                <a16:creationId xmlns:a16="http://schemas.microsoft.com/office/drawing/2014/main" id="{DCE79588-B18C-694F-4B70-F6A958A3BA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6052" y="3042125"/>
            <a:ext cx="2385282" cy="2385282"/>
          </a:xfrm>
          <a:prstGeom prst="rect">
            <a:avLst/>
          </a:prstGeom>
        </p:spPr>
      </p:pic>
      <p:grpSp>
        <p:nvGrpSpPr>
          <p:cNvPr id="20" name="Group 19">
            <a:extLst>
              <a:ext uri="{FF2B5EF4-FFF2-40B4-BE49-F238E27FC236}">
                <a16:creationId xmlns:a16="http://schemas.microsoft.com/office/drawing/2014/main" id="{305A5ADD-5364-A247-B4AA-EE3CAF1FD62C}"/>
              </a:ext>
            </a:extLst>
          </p:cNvPr>
          <p:cNvGrpSpPr/>
          <p:nvPr/>
        </p:nvGrpSpPr>
        <p:grpSpPr>
          <a:xfrm>
            <a:off x="8181069" y="2972107"/>
            <a:ext cx="2634876" cy="2634876"/>
            <a:chOff x="4136706" y="265496"/>
            <a:chExt cx="2634876" cy="2634876"/>
          </a:xfrm>
        </p:grpSpPr>
        <p:pic>
          <p:nvPicPr>
            <p:cNvPr id="21" name="Picture 20" descr="A blue diamond shaped object on a black background&#10;&#10;AI-generated content may be incorrect.">
              <a:extLst>
                <a:ext uri="{FF2B5EF4-FFF2-40B4-BE49-F238E27FC236}">
                  <a16:creationId xmlns:a16="http://schemas.microsoft.com/office/drawing/2014/main" id="{81519127-2891-67E9-91B9-0C507A642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6706" y="265496"/>
              <a:ext cx="2634876" cy="2634876"/>
            </a:xfrm>
            <a:prstGeom prst="rect">
              <a:avLst/>
            </a:prstGeom>
          </p:spPr>
        </p:pic>
        <p:sp>
          <p:nvSpPr>
            <p:cNvPr id="22" name="TextBox 21">
              <a:extLst>
                <a:ext uri="{FF2B5EF4-FFF2-40B4-BE49-F238E27FC236}">
                  <a16:creationId xmlns:a16="http://schemas.microsoft.com/office/drawing/2014/main" id="{9DB92809-8B8E-D199-7659-3D61C136F61F}"/>
                </a:ext>
              </a:extLst>
            </p:cNvPr>
            <p:cNvSpPr txBox="1"/>
            <p:nvPr/>
          </p:nvSpPr>
          <p:spPr>
            <a:xfrm>
              <a:off x="4819688" y="1213602"/>
              <a:ext cx="1276311" cy="307777"/>
            </a:xfrm>
            <a:prstGeom prst="rect">
              <a:avLst/>
            </a:prstGeom>
            <a:noFill/>
          </p:spPr>
          <p:txBody>
            <a:bodyPr wrap="square" rtlCol="0">
              <a:spAutoFit/>
            </a:bodyPr>
            <a:lstStyle/>
            <a:p>
              <a:pPr algn="ctr"/>
              <a:endParaRPr lang="en-GB" sz="1400">
                <a:latin typeface="Arial" panose="020B0604020202020204" pitchFamily="34" charset="0"/>
                <a:cs typeface="Arial" panose="020B0604020202020204" pitchFamily="34" charset="0"/>
              </a:endParaRPr>
            </a:p>
          </p:txBody>
        </p:sp>
      </p:grpSp>
      <p:pic>
        <p:nvPicPr>
          <p:cNvPr id="23" name="Picture 22" descr="A white star on a black background&#10;&#10;AI-generated content may be incorrect.">
            <a:extLst>
              <a:ext uri="{FF2B5EF4-FFF2-40B4-BE49-F238E27FC236}">
                <a16:creationId xmlns:a16="http://schemas.microsoft.com/office/drawing/2014/main" id="{82814143-860E-A9A7-A5EE-C5AC6E67E4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3356" y="3418939"/>
            <a:ext cx="2385282" cy="2385282"/>
          </a:xfrm>
          <a:prstGeom prst="rect">
            <a:avLst/>
          </a:prstGeom>
        </p:spPr>
      </p:pic>
      <p:sp>
        <p:nvSpPr>
          <p:cNvPr id="2" name="Rectangle 1">
            <a:extLst>
              <a:ext uri="{FF2B5EF4-FFF2-40B4-BE49-F238E27FC236}">
                <a16:creationId xmlns:a16="http://schemas.microsoft.com/office/drawing/2014/main" id="{A7B7D36B-170D-CEC6-F782-FFCB90F839F8}"/>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675B6231-C000-F694-22CB-1012A57D4415}"/>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9.2: Skills</a:t>
            </a:r>
            <a:endParaRPr lang="en-GB" sz="1800" b="1">
              <a:solidFill>
                <a:schemeClr val="bg1"/>
              </a:solidFill>
              <a:latin typeface="Arial"/>
              <a:cs typeface="Arial"/>
            </a:endParaRPr>
          </a:p>
        </p:txBody>
      </p:sp>
    </p:spTree>
    <p:extLst>
      <p:ext uri="{BB962C8B-B14F-4D97-AF65-F5344CB8AC3E}">
        <p14:creationId xmlns:p14="http://schemas.microsoft.com/office/powerpoint/2010/main" val="3884020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E66FD9-4A93-A01D-6F03-0555A720935A}"/>
              </a:ext>
            </a:extLst>
          </p:cNvPr>
          <p:cNvPicPr>
            <a:picLocks noChangeAspect="1"/>
          </p:cNvPicPr>
          <p:nvPr/>
        </p:nvPicPr>
        <p:blipFill>
          <a:blip r:embed="rId3"/>
          <a:stretch>
            <a:fillRect/>
          </a:stretch>
        </p:blipFill>
        <p:spPr>
          <a:xfrm>
            <a:off x="508073" y="1871856"/>
            <a:ext cx="8002117" cy="2743583"/>
          </a:xfrm>
          <a:prstGeom prst="rect">
            <a:avLst/>
          </a:prstGeom>
        </p:spPr>
      </p:pic>
      <p:sp>
        <p:nvSpPr>
          <p:cNvPr id="2" name="Rectangle 1">
            <a:extLst>
              <a:ext uri="{FF2B5EF4-FFF2-40B4-BE49-F238E27FC236}">
                <a16:creationId xmlns:a16="http://schemas.microsoft.com/office/drawing/2014/main" id="{DAF7A44F-5C3C-FCA9-329E-084D4EA8197E}"/>
              </a:ext>
            </a:extLst>
          </p:cNvPr>
          <p:cNvSpPr>
            <a:spLocks noGrp="1" noRot="1" noMove="1" noResize="1" noEditPoints="1" noAdjustHandles="1" noChangeArrowheads="1" noChangeShapeType="1"/>
          </p:cNvSpPr>
          <p:nvPr/>
        </p:nvSpPr>
        <p:spPr>
          <a:xfrm>
            <a:off x="111512" y="390293"/>
            <a:ext cx="3534937" cy="8809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8218885C-B33C-87B0-B704-23CDEC30CF60}"/>
              </a:ext>
            </a:extLst>
          </p:cNvPr>
          <p:cNvSpPr>
            <a:spLocks noGrp="1"/>
          </p:cNvSpPr>
          <p:nvPr>
            <p:ph type="body" sz="quarter" idx="10"/>
          </p:nvPr>
        </p:nvSpPr>
        <p:spPr>
          <a:xfrm>
            <a:off x="508073" y="876455"/>
            <a:ext cx="6760829" cy="789568"/>
          </a:xfrm>
        </p:spPr>
        <p:txBody>
          <a:bodyPr/>
          <a:lstStyle/>
          <a:p>
            <a:r>
              <a:rPr lang="en-GB"/>
              <a:t>Let’s do one together…</a:t>
            </a:r>
          </a:p>
        </p:txBody>
      </p:sp>
      <p:sp>
        <p:nvSpPr>
          <p:cNvPr id="4" name="Rectangle 3">
            <a:extLst>
              <a:ext uri="{FF2B5EF4-FFF2-40B4-BE49-F238E27FC236}">
                <a16:creationId xmlns:a16="http://schemas.microsoft.com/office/drawing/2014/main" id="{FC098DFE-73D0-DB66-86E6-16E8B61C868B}"/>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2">
            <a:extLst>
              <a:ext uri="{FF2B5EF4-FFF2-40B4-BE49-F238E27FC236}">
                <a16:creationId xmlns:a16="http://schemas.microsoft.com/office/drawing/2014/main" id="{4BB38C2A-604D-4F49-D3B8-7E5A71D6B4F3}"/>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9.2: Skills</a:t>
            </a:r>
            <a:endParaRPr lang="en-GB" sz="1800" b="1">
              <a:solidFill>
                <a:schemeClr val="bg1"/>
              </a:solidFill>
              <a:latin typeface="Arial"/>
              <a:cs typeface="Arial"/>
            </a:endParaRPr>
          </a:p>
        </p:txBody>
      </p:sp>
    </p:spTree>
    <p:extLst>
      <p:ext uri="{BB962C8B-B14F-4D97-AF65-F5344CB8AC3E}">
        <p14:creationId xmlns:p14="http://schemas.microsoft.com/office/powerpoint/2010/main" val="82712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E7F93-22FA-07C8-03D7-CBD1213159F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6A7D29B4-97FA-2249-920F-9C1F40AE75E2}"/>
              </a:ext>
            </a:extLst>
          </p:cNvPr>
          <p:cNvSpPr>
            <a:spLocks noGrp="1" noRot="1" noMove="1" noResize="1" noEditPoints="1" noAdjustHandles="1" noChangeArrowheads="1" noChangeShapeType="1"/>
          </p:cNvSpPr>
          <p:nvPr/>
        </p:nvSpPr>
        <p:spPr>
          <a:xfrm>
            <a:off x="61486" y="111268"/>
            <a:ext cx="6652260" cy="5535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EF59C58-862F-1E28-E987-5809D5746215}"/>
              </a:ext>
            </a:extLst>
          </p:cNvPr>
          <p:cNvSpPr/>
          <p:nvPr/>
        </p:nvSpPr>
        <p:spPr>
          <a:xfrm>
            <a:off x="5539740" y="3162924"/>
            <a:ext cx="6652260" cy="23728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C74B4CC8-1553-67F6-AB4E-BB3B85C195E0}"/>
              </a:ext>
            </a:extLst>
          </p:cNvPr>
          <p:cNvSpPr txBox="1"/>
          <p:nvPr/>
        </p:nvSpPr>
        <p:spPr>
          <a:xfrm>
            <a:off x="338316" y="630065"/>
            <a:ext cx="10091276" cy="1161857"/>
          </a:xfrm>
          <a:prstGeom prst="rect">
            <a:avLst/>
          </a:prstGeom>
          <a:noFill/>
        </p:spPr>
        <p:txBody>
          <a:bodyPr wrap="square">
            <a:spAutoFit/>
          </a:bodyPr>
          <a:lstStyle/>
          <a:p>
            <a:r>
              <a:rPr lang="en-GB" sz="3200" b="1">
                <a:solidFill>
                  <a:srgbClr val="522674"/>
                </a:solidFill>
                <a:latin typeface="Arial"/>
                <a:cs typeface="Arial"/>
              </a:rPr>
              <a:t>Skills Passport</a:t>
            </a:r>
          </a:p>
          <a:p>
            <a:endParaRPr lang="en-GB" sz="1100" b="1">
              <a:solidFill>
                <a:srgbClr val="522674"/>
              </a:solidFill>
              <a:latin typeface="Arial"/>
              <a:cs typeface="Arial"/>
            </a:endParaRPr>
          </a:p>
          <a:p>
            <a:r>
              <a:rPr lang="en-GB" sz="2650">
                <a:solidFill>
                  <a:srgbClr val="522674"/>
                </a:solidFill>
                <a:latin typeface="Arial"/>
                <a:cs typeface="Arial"/>
              </a:rPr>
              <a:t>Using the </a:t>
            </a:r>
            <a:r>
              <a:rPr lang="en-GB" sz="2650" b="1">
                <a:solidFill>
                  <a:srgbClr val="522674"/>
                </a:solidFill>
                <a:latin typeface="Arial"/>
                <a:cs typeface="Arial"/>
              </a:rPr>
              <a:t>STARR</a:t>
            </a:r>
            <a:r>
              <a:rPr lang="en-GB" sz="2650">
                <a:solidFill>
                  <a:srgbClr val="522674"/>
                </a:solidFill>
                <a:latin typeface="Arial"/>
                <a:cs typeface="Arial"/>
              </a:rPr>
              <a:t> method, unpack </a:t>
            </a:r>
            <a:r>
              <a:rPr lang="en-GB" sz="2650" b="1">
                <a:solidFill>
                  <a:srgbClr val="522674"/>
                </a:solidFill>
                <a:latin typeface="Arial"/>
                <a:cs typeface="Arial"/>
              </a:rPr>
              <a:t>one skill </a:t>
            </a:r>
            <a:r>
              <a:rPr lang="en-GB" sz="2650">
                <a:solidFill>
                  <a:srgbClr val="522674"/>
                </a:solidFill>
                <a:latin typeface="Arial"/>
                <a:cs typeface="Arial"/>
              </a:rPr>
              <a:t>you have gained.</a:t>
            </a:r>
            <a:endParaRPr lang="en-GB" sz="2650" b="1">
              <a:solidFill>
                <a:srgbClr val="522674"/>
              </a:solidFill>
              <a:latin typeface="Arial"/>
              <a:cs typeface="Arial"/>
            </a:endParaRPr>
          </a:p>
        </p:txBody>
      </p:sp>
      <p:sp>
        <p:nvSpPr>
          <p:cNvPr id="15" name="TextBox 14">
            <a:extLst>
              <a:ext uri="{FF2B5EF4-FFF2-40B4-BE49-F238E27FC236}">
                <a16:creationId xmlns:a16="http://schemas.microsoft.com/office/drawing/2014/main" id="{86BF830F-2C90-4227-8F62-B25FA022EB39}"/>
              </a:ext>
            </a:extLst>
          </p:cNvPr>
          <p:cNvSpPr txBox="1"/>
          <p:nvPr/>
        </p:nvSpPr>
        <p:spPr>
          <a:xfrm>
            <a:off x="338317" y="1996782"/>
            <a:ext cx="10362880" cy="3539430"/>
          </a:xfrm>
          <a:prstGeom prst="rect">
            <a:avLst/>
          </a:prstGeom>
          <a:noFill/>
        </p:spPr>
        <p:txBody>
          <a:bodyPr wrap="square" lIns="91440" tIns="45720" rIns="91440" bIns="45720" anchor="t">
            <a:spAutoFit/>
          </a:bodyPr>
          <a:lstStyle/>
          <a:p>
            <a:r>
              <a:rPr lang="en-GB" sz="2000" b="1">
                <a:solidFill>
                  <a:srgbClr val="EF7951"/>
                </a:solidFill>
                <a:latin typeface="Arial"/>
                <a:cs typeface="Arial"/>
              </a:rPr>
              <a:t>For example: Confidence</a:t>
            </a:r>
          </a:p>
          <a:p>
            <a:endParaRPr lang="en-GB" b="1">
              <a:solidFill>
                <a:srgbClr val="28B9CD"/>
              </a:solidFill>
              <a:latin typeface="Arial"/>
              <a:cs typeface="Arial"/>
            </a:endParaRPr>
          </a:p>
          <a:p>
            <a:r>
              <a:rPr lang="en-GB" b="1">
                <a:solidFill>
                  <a:srgbClr val="522674"/>
                </a:solidFill>
                <a:latin typeface="Arial"/>
                <a:cs typeface="Arial"/>
              </a:rPr>
              <a:t>Situation: 	</a:t>
            </a:r>
            <a:r>
              <a:rPr lang="en-GB">
                <a:solidFill>
                  <a:srgbClr val="522674"/>
                </a:solidFill>
                <a:latin typeface="Arial"/>
                <a:cs typeface="Arial"/>
              </a:rPr>
              <a:t>I took part in First Give, working with my class to support a local charity. At the 			School Final every class presented their impact in a competition.</a:t>
            </a:r>
            <a:endParaRPr lang="en-GB" b="1">
              <a:solidFill>
                <a:srgbClr val="522674"/>
              </a:solidFill>
              <a:latin typeface="Arial"/>
              <a:cs typeface="Arial"/>
            </a:endParaRPr>
          </a:p>
          <a:p>
            <a:r>
              <a:rPr lang="en-GB" b="1">
                <a:solidFill>
                  <a:srgbClr val="28B9CD"/>
                </a:solidFill>
                <a:latin typeface="Arial"/>
                <a:cs typeface="Arial"/>
              </a:rPr>
              <a:t>Task: 		</a:t>
            </a:r>
            <a:r>
              <a:rPr lang="en-GB">
                <a:solidFill>
                  <a:srgbClr val="28B9CD"/>
                </a:solidFill>
                <a:latin typeface="Arial"/>
                <a:cs typeface="Arial"/>
              </a:rPr>
              <a:t>I was chosen as one of the presenting students for my class. We had to prepare 			and deliver a 5-minute presentation to the rest of the year group.</a:t>
            </a:r>
          </a:p>
          <a:p>
            <a:r>
              <a:rPr lang="en-GB" b="1">
                <a:solidFill>
                  <a:srgbClr val="522674"/>
                </a:solidFill>
                <a:latin typeface="Arial"/>
                <a:cs typeface="Arial"/>
              </a:rPr>
              <a:t>Action: 		</a:t>
            </a:r>
            <a:r>
              <a:rPr lang="en-GB">
                <a:solidFill>
                  <a:srgbClr val="522674"/>
                </a:solidFill>
                <a:latin typeface="Arial"/>
                <a:cs typeface="Arial"/>
              </a:rPr>
              <a:t>We rehearsed to make sure we were as prepared as possible and took part in 			some confidence-building activities with the First Give Facilitator.</a:t>
            </a:r>
            <a:endParaRPr lang="en-GB" b="1">
              <a:solidFill>
                <a:srgbClr val="522674"/>
              </a:solidFill>
              <a:latin typeface="Arial"/>
              <a:cs typeface="Arial"/>
            </a:endParaRPr>
          </a:p>
          <a:p>
            <a:r>
              <a:rPr lang="en-GB" b="1">
                <a:solidFill>
                  <a:srgbClr val="28B9CD"/>
                </a:solidFill>
                <a:latin typeface="Arial"/>
                <a:cs typeface="Arial"/>
              </a:rPr>
              <a:t>Result: 		</a:t>
            </a:r>
            <a:r>
              <a:rPr lang="en-GB">
                <a:solidFill>
                  <a:srgbClr val="28B9CD"/>
                </a:solidFill>
                <a:latin typeface="Arial"/>
                <a:cs typeface="Arial"/>
              </a:rPr>
              <a:t>We did a good job and received a Judges’ Commendation for our presentation.</a:t>
            </a:r>
            <a:endParaRPr lang="en-GB" b="1">
              <a:solidFill>
                <a:srgbClr val="28B9CD"/>
              </a:solidFill>
              <a:latin typeface="Arial"/>
              <a:cs typeface="Arial"/>
            </a:endParaRPr>
          </a:p>
          <a:p>
            <a:r>
              <a:rPr lang="en-GB" b="1">
                <a:solidFill>
                  <a:srgbClr val="522674"/>
                </a:solidFill>
                <a:latin typeface="Arial"/>
                <a:cs typeface="Arial"/>
              </a:rPr>
              <a:t>Reflection: 	</a:t>
            </a:r>
            <a:r>
              <a:rPr lang="en-GB">
                <a:solidFill>
                  <a:srgbClr val="522674"/>
                </a:solidFill>
                <a:latin typeface="Arial"/>
                <a:cs typeface="Arial"/>
              </a:rPr>
              <a:t>This experience taught me to feel more comfortable in standing in front of an 			audience, even if you feel nervous. I used all the tips I was given to help me 			present well – I never thought I’d be able to do that!</a:t>
            </a:r>
            <a:endParaRPr lang="en-GB" b="1">
              <a:solidFill>
                <a:srgbClr val="522674"/>
              </a:solidFill>
              <a:latin typeface="Arial"/>
              <a:cs typeface="Arial"/>
            </a:endParaRPr>
          </a:p>
        </p:txBody>
      </p:sp>
      <p:sp>
        <p:nvSpPr>
          <p:cNvPr id="2" name="Rectangle 1">
            <a:extLst>
              <a:ext uri="{FF2B5EF4-FFF2-40B4-BE49-F238E27FC236}">
                <a16:creationId xmlns:a16="http://schemas.microsoft.com/office/drawing/2014/main" id="{7C733103-60E9-46EF-F459-72E891FDBFB5}"/>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a:extLst>
              <a:ext uri="{FF2B5EF4-FFF2-40B4-BE49-F238E27FC236}">
                <a16:creationId xmlns:a16="http://schemas.microsoft.com/office/drawing/2014/main" id="{00A96076-EAC0-2192-74AD-97774A2712AD}"/>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9.2: Skills - STARR</a:t>
            </a:r>
            <a:endParaRPr lang="en-GB" sz="1800" b="1">
              <a:solidFill>
                <a:schemeClr val="bg1"/>
              </a:solidFill>
              <a:latin typeface="Arial"/>
              <a:cs typeface="Arial"/>
            </a:endParaRPr>
          </a:p>
        </p:txBody>
      </p:sp>
    </p:spTree>
    <p:extLst>
      <p:ext uri="{BB962C8B-B14F-4D97-AF65-F5344CB8AC3E}">
        <p14:creationId xmlns:p14="http://schemas.microsoft.com/office/powerpoint/2010/main" val="78823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2" end="2"/>
                                            </p:txEl>
                                          </p:spTgt>
                                        </p:tgtEl>
                                        <p:attrNameLst>
                                          <p:attrName>style.visibility</p:attrName>
                                        </p:attrNameLst>
                                      </p:cBhvr>
                                      <p:to>
                                        <p:strVal val="visible"/>
                                      </p:to>
                                    </p:set>
                                    <p:animEffect transition="in" filter="fade">
                                      <p:cBhvr>
                                        <p:cTn id="12" dur="500"/>
                                        <p:tgtEl>
                                          <p:spTgt spid="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3" end="3"/>
                                            </p:txEl>
                                          </p:spTgt>
                                        </p:tgtEl>
                                        <p:attrNameLst>
                                          <p:attrName>style.visibility</p:attrName>
                                        </p:attrNameLst>
                                      </p:cBhvr>
                                      <p:to>
                                        <p:strVal val="visible"/>
                                      </p:to>
                                    </p:set>
                                    <p:animEffect transition="in" filter="fade">
                                      <p:cBhvr>
                                        <p:cTn id="17" dur="500"/>
                                        <p:tgtEl>
                                          <p:spTgt spid="1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4" end="4"/>
                                            </p:txEl>
                                          </p:spTgt>
                                        </p:tgtEl>
                                        <p:attrNameLst>
                                          <p:attrName>style.visibility</p:attrName>
                                        </p:attrNameLst>
                                      </p:cBhvr>
                                      <p:to>
                                        <p:strVal val="visible"/>
                                      </p:to>
                                    </p:set>
                                    <p:animEffect transition="in" filter="fade">
                                      <p:cBhvr>
                                        <p:cTn id="22" dur="500"/>
                                        <p:tgtEl>
                                          <p:spTgt spid="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xEl>
                                              <p:pRg st="5" end="5"/>
                                            </p:txEl>
                                          </p:spTgt>
                                        </p:tgtEl>
                                        <p:attrNameLst>
                                          <p:attrName>style.visibility</p:attrName>
                                        </p:attrNameLst>
                                      </p:cBhvr>
                                      <p:to>
                                        <p:strVal val="visible"/>
                                      </p:to>
                                    </p:set>
                                    <p:animEffect transition="in" filter="fade">
                                      <p:cBhvr>
                                        <p:cTn id="27" dur="500"/>
                                        <p:tgtEl>
                                          <p:spTgt spid="1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
                                            <p:txEl>
                                              <p:pRg st="6" end="6"/>
                                            </p:txEl>
                                          </p:spTgt>
                                        </p:tgtEl>
                                        <p:attrNameLst>
                                          <p:attrName>style.visibility</p:attrName>
                                        </p:attrNameLst>
                                      </p:cBhvr>
                                      <p:to>
                                        <p:strVal val="visible"/>
                                      </p:to>
                                    </p:set>
                                    <p:animEffect transition="in" filter="fade">
                                      <p:cBhvr>
                                        <p:cTn id="32" dur="500"/>
                                        <p:tgtEl>
                                          <p:spTgt spid="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A0C-D2C3-4228-4287-5148A4B42FF6}"/>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D2D764EC-6B32-8754-F7B8-B8480A51B72F}"/>
              </a:ext>
            </a:extLst>
          </p:cNvPr>
          <p:cNvSpPr>
            <a:spLocks noGrp="1" noRot="1" noMove="1" noResize="1" noEditPoints="1" noAdjustHandles="1" noChangeArrowheads="1" noChangeShapeType="1"/>
          </p:cNvSpPr>
          <p:nvPr/>
        </p:nvSpPr>
        <p:spPr>
          <a:xfrm>
            <a:off x="91234" y="122419"/>
            <a:ext cx="6652260" cy="5535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70C4CE6-F953-5067-FD0E-4F26D9944547}"/>
              </a:ext>
            </a:extLst>
          </p:cNvPr>
          <p:cNvSpPr>
            <a:spLocks noGrp="1" noRot="1" noMove="1" noResize="1" noEditPoints="1" noAdjustHandles="1" noChangeArrowheads="1" noChangeShapeType="1"/>
          </p:cNvSpPr>
          <p:nvPr/>
        </p:nvSpPr>
        <p:spPr>
          <a:xfrm>
            <a:off x="5539740" y="3162924"/>
            <a:ext cx="6652260" cy="23728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A0747CB0-EF06-9D7E-C2E0-E0FC389C9F08}"/>
              </a:ext>
            </a:extLst>
          </p:cNvPr>
          <p:cNvSpPr txBox="1"/>
          <p:nvPr/>
        </p:nvSpPr>
        <p:spPr>
          <a:xfrm>
            <a:off x="359494" y="486129"/>
            <a:ext cx="9393042" cy="1569660"/>
          </a:xfrm>
          <a:prstGeom prst="rect">
            <a:avLst/>
          </a:prstGeom>
          <a:noFill/>
        </p:spPr>
        <p:txBody>
          <a:bodyPr wrap="square">
            <a:spAutoFit/>
          </a:bodyPr>
          <a:lstStyle/>
          <a:p>
            <a:r>
              <a:rPr lang="en-GB" sz="3200" b="1">
                <a:solidFill>
                  <a:srgbClr val="522674"/>
                </a:solidFill>
                <a:latin typeface="Arial"/>
                <a:cs typeface="Arial"/>
              </a:rPr>
              <a:t>Skills Passport</a:t>
            </a:r>
          </a:p>
          <a:p>
            <a:endParaRPr lang="en-GB" sz="1100" b="1">
              <a:solidFill>
                <a:srgbClr val="522674"/>
              </a:solidFill>
              <a:latin typeface="Arial"/>
              <a:cs typeface="Arial"/>
            </a:endParaRPr>
          </a:p>
          <a:p>
            <a:r>
              <a:rPr lang="en-GB" sz="2650">
                <a:solidFill>
                  <a:srgbClr val="522674"/>
                </a:solidFill>
                <a:latin typeface="Arial"/>
                <a:cs typeface="Arial"/>
              </a:rPr>
              <a:t>Using the </a:t>
            </a:r>
            <a:r>
              <a:rPr lang="en-GB" sz="2650" b="1">
                <a:solidFill>
                  <a:srgbClr val="522674"/>
                </a:solidFill>
                <a:latin typeface="Arial"/>
                <a:cs typeface="Arial"/>
              </a:rPr>
              <a:t>STARR</a:t>
            </a:r>
            <a:r>
              <a:rPr lang="en-GB" sz="2650">
                <a:solidFill>
                  <a:srgbClr val="522674"/>
                </a:solidFill>
                <a:latin typeface="Arial"/>
                <a:cs typeface="Arial"/>
              </a:rPr>
              <a:t> method, unpack one skill together as a class.</a:t>
            </a:r>
            <a:endParaRPr lang="en-GB" sz="2650" b="1">
              <a:solidFill>
                <a:srgbClr val="522674"/>
              </a:solidFill>
              <a:latin typeface="Arial"/>
              <a:cs typeface="Arial"/>
            </a:endParaRPr>
          </a:p>
        </p:txBody>
      </p:sp>
      <p:sp>
        <p:nvSpPr>
          <p:cNvPr id="15" name="TextBox 14">
            <a:extLst>
              <a:ext uri="{FF2B5EF4-FFF2-40B4-BE49-F238E27FC236}">
                <a16:creationId xmlns:a16="http://schemas.microsoft.com/office/drawing/2014/main" id="{F99377EA-B23A-BE04-0176-314030B33B03}"/>
              </a:ext>
            </a:extLst>
          </p:cNvPr>
          <p:cNvSpPr txBox="1"/>
          <p:nvPr/>
        </p:nvSpPr>
        <p:spPr>
          <a:xfrm>
            <a:off x="359494" y="2190114"/>
            <a:ext cx="11976347" cy="2754600"/>
          </a:xfrm>
          <a:prstGeom prst="rect">
            <a:avLst/>
          </a:prstGeom>
          <a:noFill/>
        </p:spPr>
        <p:txBody>
          <a:bodyPr wrap="square">
            <a:spAutoFit/>
          </a:bodyPr>
          <a:lstStyle/>
          <a:p>
            <a:r>
              <a:rPr lang="en-GB" sz="2650" b="1">
                <a:solidFill>
                  <a:srgbClr val="28B9CD"/>
                </a:solidFill>
                <a:latin typeface="Arial"/>
                <a:cs typeface="Arial"/>
              </a:rPr>
              <a:t>The Skill:____________________</a:t>
            </a:r>
          </a:p>
          <a:p>
            <a:endParaRPr lang="en-GB" sz="2650" b="1">
              <a:solidFill>
                <a:srgbClr val="EF7951"/>
              </a:solidFill>
              <a:latin typeface="Arial"/>
              <a:cs typeface="Arial"/>
            </a:endParaRPr>
          </a:p>
          <a:p>
            <a:r>
              <a:rPr lang="en-GB" sz="2400" b="1">
                <a:solidFill>
                  <a:srgbClr val="EF7951"/>
                </a:solidFill>
                <a:latin typeface="Arial"/>
                <a:cs typeface="Arial"/>
              </a:rPr>
              <a:t>Situation: 	</a:t>
            </a:r>
            <a:r>
              <a:rPr lang="en-GB" sz="2000" i="1">
                <a:solidFill>
                  <a:srgbClr val="28B9CD"/>
                </a:solidFill>
                <a:latin typeface="Arial"/>
                <a:cs typeface="Arial"/>
              </a:rPr>
              <a:t>I took part in First Give…</a:t>
            </a:r>
          </a:p>
          <a:p>
            <a:r>
              <a:rPr lang="en-GB" sz="2400" b="1">
                <a:solidFill>
                  <a:srgbClr val="EF7951"/>
                </a:solidFill>
                <a:latin typeface="Arial"/>
                <a:cs typeface="Arial"/>
              </a:rPr>
              <a:t>Task: 		</a:t>
            </a:r>
            <a:r>
              <a:rPr lang="en-GB" sz="2000" i="1">
                <a:solidFill>
                  <a:srgbClr val="28B9CD"/>
                </a:solidFill>
                <a:latin typeface="Arial"/>
                <a:cs typeface="Arial"/>
              </a:rPr>
              <a:t>What did you have to do?</a:t>
            </a:r>
          </a:p>
          <a:p>
            <a:r>
              <a:rPr lang="en-GB" sz="2400" b="1">
                <a:solidFill>
                  <a:srgbClr val="EF7951"/>
                </a:solidFill>
                <a:latin typeface="Arial"/>
                <a:cs typeface="Arial"/>
              </a:rPr>
              <a:t>Action: 	</a:t>
            </a:r>
            <a:r>
              <a:rPr lang="en-GB" sz="2000" i="1">
                <a:solidFill>
                  <a:srgbClr val="28B9CD"/>
                </a:solidFill>
                <a:latin typeface="Arial"/>
                <a:cs typeface="Arial"/>
              </a:rPr>
              <a:t>How did you do it? Mention the skill!</a:t>
            </a:r>
          </a:p>
          <a:p>
            <a:r>
              <a:rPr lang="en-GB" sz="2400" b="1">
                <a:solidFill>
                  <a:srgbClr val="EF7951"/>
                </a:solidFill>
                <a:latin typeface="Arial"/>
                <a:cs typeface="Arial"/>
              </a:rPr>
              <a:t>Result:	</a:t>
            </a:r>
            <a:r>
              <a:rPr lang="en-GB" sz="2000" i="1">
                <a:solidFill>
                  <a:srgbClr val="28B9CD"/>
                </a:solidFill>
                <a:latin typeface="Arial"/>
                <a:cs typeface="Arial"/>
              </a:rPr>
              <a:t>What was the outcome?</a:t>
            </a:r>
          </a:p>
          <a:p>
            <a:r>
              <a:rPr lang="en-GB" sz="2400" b="1">
                <a:solidFill>
                  <a:srgbClr val="EF7951"/>
                </a:solidFill>
                <a:latin typeface="Arial"/>
                <a:cs typeface="Arial"/>
              </a:rPr>
              <a:t>Reflection:	</a:t>
            </a:r>
            <a:r>
              <a:rPr lang="en-GB" sz="2000" i="1">
                <a:solidFill>
                  <a:srgbClr val="28B9CD"/>
                </a:solidFill>
                <a:latin typeface="Arial"/>
                <a:cs typeface="Arial"/>
              </a:rPr>
              <a:t>What did you learn?</a:t>
            </a:r>
            <a:endParaRPr lang="en-GB" sz="2400" i="1">
              <a:solidFill>
                <a:srgbClr val="28B9CD"/>
              </a:solidFill>
              <a:latin typeface="Arial"/>
              <a:cs typeface="Arial"/>
            </a:endParaRPr>
          </a:p>
        </p:txBody>
      </p:sp>
      <p:sp>
        <p:nvSpPr>
          <p:cNvPr id="3" name="TextBox 2">
            <a:extLst>
              <a:ext uri="{FF2B5EF4-FFF2-40B4-BE49-F238E27FC236}">
                <a16:creationId xmlns:a16="http://schemas.microsoft.com/office/drawing/2014/main" id="{9E5D4ECF-F576-36ED-924A-552CF9CBEC00}"/>
              </a:ext>
            </a:extLst>
          </p:cNvPr>
          <p:cNvSpPr txBox="1"/>
          <p:nvPr/>
        </p:nvSpPr>
        <p:spPr>
          <a:xfrm>
            <a:off x="6096000" y="4950962"/>
            <a:ext cx="7050048" cy="523220"/>
          </a:xfrm>
          <a:prstGeom prst="rect">
            <a:avLst/>
          </a:prstGeom>
          <a:noFill/>
        </p:spPr>
        <p:txBody>
          <a:bodyPr wrap="square">
            <a:spAutoFit/>
          </a:bodyPr>
          <a:lstStyle/>
          <a:p>
            <a:r>
              <a:rPr lang="en-GB" sz="2800" b="1">
                <a:solidFill>
                  <a:srgbClr val="522674"/>
                </a:solidFill>
                <a:latin typeface="Arial"/>
                <a:cs typeface="Arial"/>
              </a:rPr>
              <a:t>Can you write your own STARR?</a:t>
            </a:r>
            <a:endParaRPr lang="en-GB" sz="2800">
              <a:solidFill>
                <a:srgbClr val="522674"/>
              </a:solidFill>
              <a:latin typeface="Arial"/>
              <a:cs typeface="Arial"/>
            </a:endParaRPr>
          </a:p>
        </p:txBody>
      </p:sp>
      <p:sp>
        <p:nvSpPr>
          <p:cNvPr id="2" name="Rectangle 1">
            <a:extLst>
              <a:ext uri="{FF2B5EF4-FFF2-40B4-BE49-F238E27FC236}">
                <a16:creationId xmlns:a16="http://schemas.microsoft.com/office/drawing/2014/main" id="{21146D0D-6EA1-E268-2413-6B448478E9E5}"/>
              </a:ext>
            </a:extLst>
          </p:cNvPr>
          <p:cNvSpPr/>
          <p:nvPr/>
        </p:nvSpPr>
        <p:spPr>
          <a:xfrm>
            <a:off x="0" y="5910943"/>
            <a:ext cx="4996543" cy="849086"/>
          </a:xfrm>
          <a:prstGeom prst="rect">
            <a:avLst/>
          </a:prstGeom>
          <a:solidFill>
            <a:srgbClr val="52267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2">
            <a:extLst>
              <a:ext uri="{FF2B5EF4-FFF2-40B4-BE49-F238E27FC236}">
                <a16:creationId xmlns:a16="http://schemas.microsoft.com/office/drawing/2014/main" id="{686FBB69-0244-0153-711F-C523E2959290}"/>
              </a:ext>
            </a:extLst>
          </p:cNvPr>
          <p:cNvSpPr txBox="1">
            <a:spLocks/>
          </p:cNvSpPr>
          <p:nvPr/>
        </p:nvSpPr>
        <p:spPr>
          <a:xfrm>
            <a:off x="189745" y="6090920"/>
            <a:ext cx="5315156" cy="516709"/>
          </a:xfrm>
          <a:prstGeom prst="rect">
            <a:avLst/>
          </a:prstGeom>
        </p:spPr>
        <p:txBody>
          <a:bodyPr anchor="t"/>
          <a:lst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r>
              <a:rPr lang="en-GB" sz="2800" b="1">
                <a:solidFill>
                  <a:schemeClr val="bg1"/>
                </a:solidFill>
                <a:latin typeface="Arial"/>
                <a:cs typeface="Arial"/>
              </a:rPr>
              <a:t>9.2: Skills - STARR</a:t>
            </a:r>
            <a:endParaRPr lang="en-GB" sz="1800" b="1">
              <a:solidFill>
                <a:schemeClr val="bg1"/>
              </a:solidFill>
              <a:latin typeface="Arial"/>
              <a:cs typeface="Arial"/>
            </a:endParaRPr>
          </a:p>
        </p:txBody>
      </p:sp>
    </p:spTree>
    <p:extLst>
      <p:ext uri="{BB962C8B-B14F-4D97-AF65-F5344CB8AC3E}">
        <p14:creationId xmlns:p14="http://schemas.microsoft.com/office/powerpoint/2010/main" val="908493470"/>
      </p:ext>
    </p:extLst>
  </p:cSld>
  <p:clrMapOvr>
    <a:masterClrMapping/>
  </p:clrMapOvr>
</p:sld>
</file>

<file path=ppt/theme/theme1.xml><?xml version="1.0" encoding="utf-8"?>
<a:theme xmlns:a="http://schemas.openxmlformats.org/drawingml/2006/main" name="Lesson 1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 Give Template 2019" id="{1C954422-387D-4BEC-A82D-847259511FDB}" vid="{96D43A9F-2C21-447F-8AF7-710AE0A5FA70}"/>
    </a:ext>
  </a:extLst>
</a:theme>
</file>

<file path=ppt/theme/theme2.xml><?xml version="1.0" encoding="utf-8"?>
<a:theme xmlns:a="http://schemas.openxmlformats.org/drawingml/2006/main" name="FG Master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 Give Template 2019" id="{1C954422-387D-4BEC-A82D-847259511FDB}" vid="{657280EB-DD57-4788-A75A-31A266E6327A}"/>
    </a:ext>
  </a:extLst>
</a:theme>
</file>

<file path=ppt/theme/theme3.xml><?xml version="1.0" encoding="utf-8"?>
<a:theme xmlns:a="http://schemas.openxmlformats.org/drawingml/2006/main" name="FG Master 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 Give Template 2019" id="{1C954422-387D-4BEC-A82D-847259511FDB}" vid="{DCC3C9D4-5801-4094-94FF-BC95D4FF2FA8}"/>
    </a:ext>
  </a:extLst>
</a:theme>
</file>

<file path=ppt/theme/theme4.xml><?xml version="1.0" encoding="utf-8"?>
<a:theme xmlns:a="http://schemas.openxmlformats.org/drawingml/2006/main" name="FG Master 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 Give Template 2019" id="{1C954422-387D-4BEC-A82D-847259511FDB}" vid="{35B8D952-80D8-4C94-A2D2-1A89A4C8A086}"/>
    </a:ext>
  </a:ext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 Give Template 2019" id="{1C954422-387D-4BEC-A82D-847259511FDB}" vid="{C1177444-94D8-419C-8D8E-51420C4E7D43}"/>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AF020D7BD07041A99ECB0738E5219C" ma:contentTypeVersion="20" ma:contentTypeDescription="Create a new document." ma:contentTypeScope="" ma:versionID="44ad9b5df9069ad97c1ba67e17e9b9ce">
  <xsd:schema xmlns:xsd="http://www.w3.org/2001/XMLSchema" xmlns:xs="http://www.w3.org/2001/XMLSchema" xmlns:p="http://schemas.microsoft.com/office/2006/metadata/properties" xmlns:ns2="c5b88a89-7724-4260-bf2f-092021e9d459" xmlns:ns3="cd53d762-1ef6-4e3a-a9c9-034b0df5b3d4" targetNamespace="http://schemas.microsoft.com/office/2006/metadata/properties" ma:root="true" ma:fieldsID="11ad327fffd0f5e13c9d95aee19cf40f" ns2:_="" ns3:_="">
    <xsd:import namespace="c5b88a89-7724-4260-bf2f-092021e9d459"/>
    <xsd:import namespace="cd53d762-1ef6-4e3a-a9c9-034b0df5b3d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2:MediaLengthInSeconds" minOccurs="0"/>
                <xsd:element ref="ns3:DisplayOnFHub" minOccurs="0"/>
                <xsd:element ref="ns2:lcf76f155ced4ddcb4097134ff3c332f" minOccurs="0"/>
                <xsd:element ref="ns3:TaxCatchAll" minOccurs="0"/>
                <xsd:element ref="ns2:MediaServiceObjectDetectorVersions" minOccurs="0"/>
                <xsd:element ref="ns2:_Flow_SignoffStatu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b88a89-7724-4260-bf2f-092021e9d4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e038e487-d88c-4823-893f-4c2e20c4446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_Flow_SignoffStatus" ma:index="26" nillable="true" ma:displayName="Sign-off status" ma:internalName="Sign_x002d_off_x0020_status">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53d762-1ef6-4e3a-a9c9-034b0df5b3d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DisplayOnFHub" ma:index="21" nillable="true" ma:displayName="DisplayOnFHub" ma:default="No" ma:description="Does this folder appear on the Facilitator Hub" ma:format="Dropdown" ma:internalName="DisplayOnFHub">
      <xsd:simpleType>
        <xsd:restriction base="dms:Choice">
          <xsd:enumeration value="Yes"/>
          <xsd:enumeration value="No"/>
        </xsd:restriction>
      </xsd:simpleType>
    </xsd:element>
    <xsd:element name="TaxCatchAll" ma:index="24" nillable="true" ma:displayName="Taxonomy Catch All Column" ma:hidden="true" ma:list="{0d3ab53b-af9c-415f-b7fe-a831bb15c725}" ma:internalName="TaxCatchAll" ma:showField="CatchAllData" ma:web="cd53d762-1ef6-4e3a-a9c9-034b0df5b3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splayOnFHub xmlns="cd53d762-1ef6-4e3a-a9c9-034b0df5b3d4">No</DisplayOnFHub>
    <lcf76f155ced4ddcb4097134ff3c332f xmlns="c5b88a89-7724-4260-bf2f-092021e9d459">
      <Terms xmlns="http://schemas.microsoft.com/office/infopath/2007/PartnerControls"/>
    </lcf76f155ced4ddcb4097134ff3c332f>
    <TaxCatchAll xmlns="cd53d762-1ef6-4e3a-a9c9-034b0df5b3d4" xsi:nil="true"/>
    <_Flow_SignoffStatus xmlns="c5b88a89-7724-4260-bf2f-092021e9d45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5E310A-AE30-4946-87F6-ADDA98E718B8}">
  <ds:schemaRefs>
    <ds:schemaRef ds:uri="c5b88a89-7724-4260-bf2f-092021e9d459"/>
    <ds:schemaRef ds:uri="cd53d762-1ef6-4e3a-a9c9-034b0df5b3d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46B3981-0C05-4A87-99E4-9D6E8570D0AB}">
  <ds:schemaRefs>
    <ds:schemaRef ds:uri="c5b88a89-7724-4260-bf2f-092021e9d459"/>
    <ds:schemaRef ds:uri="cd53d762-1ef6-4e3a-a9c9-034b0df5b3d4"/>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7C7B485-B969-425D-99FB-87E70CE89A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13</Notes>
  <HiddenSlides>0</HiddenSlides>
  <ScaleCrop>false</ScaleCrop>
  <HeadingPairs>
    <vt:vector size="4" baseType="variant">
      <vt:variant>
        <vt:lpstr>Theme</vt:lpstr>
      </vt:variant>
      <vt:variant>
        <vt:i4>5</vt:i4>
      </vt:variant>
      <vt:variant>
        <vt:lpstr>Slide Titles</vt:lpstr>
      </vt:variant>
      <vt:variant>
        <vt:i4>13</vt:i4>
      </vt:variant>
    </vt:vector>
  </HeadingPairs>
  <TitlesOfParts>
    <vt:vector size="18" baseType="lpstr">
      <vt:lpstr>Lesson 1 TITLE</vt:lpstr>
      <vt:lpstr>FG Master 1</vt:lpstr>
      <vt:lpstr>FG Master 2</vt:lpstr>
      <vt:lpstr>FG Master 3</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Calvert</dc:creator>
  <cp:revision>1</cp:revision>
  <dcterms:created xsi:type="dcterms:W3CDTF">2023-08-14T10:44:41Z</dcterms:created>
  <dcterms:modified xsi:type="dcterms:W3CDTF">2026-01-09T12:29:09Z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0x0101002DAF020D7BD07041A99ECB0738E5219C</vt:lpwstr>
  </property>
  <property fmtid="{D5CDD505-2E9C-101B-9397-08002B2CF9AE}" pid="3" name="MediaServiceImageTags">
    <vt:lpwstr/>
  </property>
</Properties>
</file>